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3" r:id="rId1"/>
  </p:sldMasterIdLst>
  <p:sldIdLst>
    <p:sldId id="260" r:id="rId2"/>
    <p:sldId id="261" r:id="rId3"/>
    <p:sldId id="262" r:id="rId4"/>
    <p:sldId id="256" r:id="rId5"/>
    <p:sldId id="257" r:id="rId6"/>
    <p:sldId id="258" r:id="rId7"/>
    <p:sldId id="263" r:id="rId8"/>
    <p:sldId id="259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CDB69-91BA-483A-9883-A4F29DE7FD9E}" type="datetimeFigureOut">
              <a:rPr lang="ru-RU" smtClean="0"/>
              <a:t>16.05.2019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E061353-F00A-4995-A0F7-7F845166D3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6108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CDB69-91BA-483A-9883-A4F29DE7FD9E}" type="datetimeFigureOut">
              <a:rPr lang="ru-RU" smtClean="0"/>
              <a:t>16.05.2019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E061353-F00A-4995-A0F7-7F845166D3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4436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CDB69-91BA-483A-9883-A4F29DE7FD9E}" type="datetimeFigureOut">
              <a:rPr lang="ru-RU" smtClean="0"/>
              <a:t>16.05.2019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E061353-F00A-4995-A0F7-7F845166D363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443694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CDB69-91BA-483A-9883-A4F29DE7FD9E}" type="datetimeFigureOut">
              <a:rPr lang="ru-RU" smtClean="0"/>
              <a:t>16.05.2019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E061353-F00A-4995-A0F7-7F845166D3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54734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CDB69-91BA-483A-9883-A4F29DE7FD9E}" type="datetimeFigureOut">
              <a:rPr lang="ru-RU" smtClean="0"/>
              <a:t>16.05.2019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E061353-F00A-4995-A0F7-7F845166D363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927397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CDB69-91BA-483A-9883-A4F29DE7FD9E}" type="datetimeFigureOut">
              <a:rPr lang="ru-RU" smtClean="0"/>
              <a:t>16.05.2019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E061353-F00A-4995-A0F7-7F845166D3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57547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CDB69-91BA-483A-9883-A4F29DE7FD9E}" type="datetimeFigureOut">
              <a:rPr lang="ru-RU" smtClean="0"/>
              <a:t>16.05.2019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61353-F00A-4995-A0F7-7F845166D3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94294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CDB69-91BA-483A-9883-A4F29DE7FD9E}" type="datetimeFigureOut">
              <a:rPr lang="ru-RU" smtClean="0"/>
              <a:t>16.05.2019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61353-F00A-4995-A0F7-7F845166D3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5450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CDB69-91BA-483A-9883-A4F29DE7FD9E}" type="datetimeFigureOut">
              <a:rPr lang="ru-RU" smtClean="0"/>
              <a:t>16.05.2019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61353-F00A-4995-A0F7-7F845166D3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9682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CDB69-91BA-483A-9883-A4F29DE7FD9E}" type="datetimeFigureOut">
              <a:rPr lang="ru-RU" smtClean="0"/>
              <a:t>16.05.2019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E061353-F00A-4995-A0F7-7F845166D3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4437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CDB69-91BA-483A-9883-A4F29DE7FD9E}" type="datetimeFigureOut">
              <a:rPr lang="ru-RU" smtClean="0"/>
              <a:t>16.05.2019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E061353-F00A-4995-A0F7-7F845166D3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0817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CDB69-91BA-483A-9883-A4F29DE7FD9E}" type="datetimeFigureOut">
              <a:rPr lang="ru-RU" smtClean="0"/>
              <a:t>16.05.2019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E061353-F00A-4995-A0F7-7F845166D3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7996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CDB69-91BA-483A-9883-A4F29DE7FD9E}" type="datetimeFigureOut">
              <a:rPr lang="ru-RU" smtClean="0"/>
              <a:t>16.05.2019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61353-F00A-4995-A0F7-7F845166D3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8188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CDB69-91BA-483A-9883-A4F29DE7FD9E}" type="datetimeFigureOut">
              <a:rPr lang="ru-RU" smtClean="0"/>
              <a:t>16.05.2019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61353-F00A-4995-A0F7-7F845166D3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411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CDB69-91BA-483A-9883-A4F29DE7FD9E}" type="datetimeFigureOut">
              <a:rPr lang="ru-RU" smtClean="0"/>
              <a:t>16.05.2019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61353-F00A-4995-A0F7-7F845166D3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5659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CDB69-91BA-483A-9883-A4F29DE7FD9E}" type="datetimeFigureOut">
              <a:rPr lang="ru-RU" smtClean="0"/>
              <a:t>16.05.2019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E061353-F00A-4995-A0F7-7F845166D3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4935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3CDB69-91BA-483A-9883-A4F29DE7FD9E}" type="datetimeFigureOut">
              <a:rPr lang="ru-RU" smtClean="0"/>
              <a:t>16.05.2019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E061353-F00A-4995-A0F7-7F845166D3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8066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  <p:sldLayoutId id="2147483785" r:id="rId12"/>
    <p:sldLayoutId id="2147483786" r:id="rId13"/>
    <p:sldLayoutId id="2147483787" r:id="rId14"/>
    <p:sldLayoutId id="2147483788" r:id="rId15"/>
    <p:sldLayoutId id="214748378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51673" y="374574"/>
            <a:ext cx="8835527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телекомунікаційної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галузі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кримінал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диверсії</a:t>
            </a:r>
            <a:endParaRPr lang="ru-RU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Чорний Владислав, МНД-41</a:t>
            </a:r>
          </a:p>
          <a:p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697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8631" y="116505"/>
            <a:ext cx="10223653" cy="1139417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пошкодження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телекомунікаційних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мереж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наболіла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Ð ÐµÐ·ÑÐ»ÑÑÐ°Ñ Ð¿Ð¾ÑÑÐºÑ Ð·Ð¾Ð±ÑÐ°Ð¶ÐµÐ½Ñ Ð·Ð° Ð·Ð°Ð¿Ð¸ÑÐ¾Ð¼ &quot;ÑÐµÐ¶ÐµÑ ÐºÐ°Ð±ÐµÐ»Ñ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67788"/>
            <a:ext cx="12192000" cy="5690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2022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23440" y="155893"/>
            <a:ext cx="10491442" cy="6432194"/>
          </a:xfrm>
        </p:spPr>
        <p:txBody>
          <a:bodyPr>
            <a:normAutofit/>
          </a:bodyPr>
          <a:lstStyle/>
          <a:p>
            <a:r>
              <a:rPr lang="ru-RU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Сьогодні</a:t>
            </a: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цілі</a:t>
            </a: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кримінальні</a:t>
            </a: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центри</a:t>
            </a: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де </a:t>
            </a:r>
            <a:r>
              <a:rPr lang="ru-RU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кількість</a:t>
            </a: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крадіжок</a:t>
            </a: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пошкоджень</a:t>
            </a: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</a:t>
            </a: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телекомунікацій</a:t>
            </a: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досягли</a:t>
            </a: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критичної</a:t>
            </a: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межі</a:t>
            </a: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Дніпро</a:t>
            </a: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Запоріжжя</a:t>
            </a: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Харків</a:t>
            </a: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В </a:t>
            </a:r>
            <a:r>
              <a:rPr lang="ru-RU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регіонах</a:t>
            </a: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злочини</a:t>
            </a: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постійно</a:t>
            </a: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зростають</a:t>
            </a: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набувають</a:t>
            </a: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системного і </a:t>
            </a:r>
            <a:r>
              <a:rPr lang="ru-RU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організованого</a:t>
            </a: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характеру, </a:t>
            </a:r>
            <a:r>
              <a:rPr lang="ru-RU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спостерігається</a:t>
            </a: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суттєве</a:t>
            </a: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загострення</a:t>
            </a: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криміногенної</a:t>
            </a: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ситуації</a:t>
            </a: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структуризація</a:t>
            </a: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кримінальних</a:t>
            </a: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</a:t>
            </a: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05967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blog.liga.net/pics/rsemenuha/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86415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blog.liga.net/pics/rsemenuha/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16092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blog.liga.net/pics/rsemenuha/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12870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85581" y="572877"/>
            <a:ext cx="10506419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Злочини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пов'язані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розкраданням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телекомунікаційних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мереж -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українська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проблема.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побороти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явище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Великобританії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було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впроваджено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закон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дилерів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металобрухту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згідно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якого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приймальники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брухту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повинні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вимагати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постачальників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документи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Окрім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того, вони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нотують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кожне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надходження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3200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82633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algn="ctr"/>
            <a:r>
              <a:rPr lang="uk-UA" sz="13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ДЯКУЮ</a:t>
            </a:r>
            <a:br>
              <a:rPr lang="uk-UA" sz="13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3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</a:t>
            </a:r>
            <a:br>
              <a:rPr lang="uk-UA" sz="13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3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УВАГУ</a:t>
            </a:r>
            <a:endParaRPr lang="ru-RU" sz="13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1926974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324</TotalTime>
  <Words>117</Words>
  <Application>Microsoft Office PowerPoint</Application>
  <PresentationFormat>Широкоэкранный</PresentationFormat>
  <Paragraphs>12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Century Gothic</vt:lpstr>
      <vt:lpstr>Times New Roman</vt:lpstr>
      <vt:lpstr>Wingdings 3</vt:lpstr>
      <vt:lpstr>Легкий дым</vt:lpstr>
      <vt:lpstr>Презентация PowerPoint</vt:lpstr>
      <vt:lpstr>Тема пошкодження телекомунікаційних мереж соціальна та наболіла.</vt:lpstr>
      <vt:lpstr>Сьогодні є цілі кримінальні центри, де кількість крадіжок та пошкоджень засобів телекомунікацій досягли критичної межі: Дніпро, Запоріжжя, Харків. В інших регіонах злочини постійно зростають, набувають системного і організованого характеру, спостерігається суттєве загострення криміногенної ситуації і структуризація кримінальних груп.</vt:lpstr>
      <vt:lpstr>Презентация PowerPoint</vt:lpstr>
      <vt:lpstr>Презентация PowerPoint</vt:lpstr>
      <vt:lpstr>Презентация PowerPoint</vt:lpstr>
      <vt:lpstr>Презентация PowerPoint</vt:lpstr>
      <vt:lpstr>ДЯКУЮ ЗА УВАГУ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12</cp:revision>
  <dcterms:created xsi:type="dcterms:W3CDTF">2019-05-15T12:05:46Z</dcterms:created>
  <dcterms:modified xsi:type="dcterms:W3CDTF">2019-05-16T18:32:11Z</dcterms:modified>
</cp:coreProperties>
</file>