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8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7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9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6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90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0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3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5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1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22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7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6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3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48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534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4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6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0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18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5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7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9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5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1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9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7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2DB9-18A5-4BD6-A873-3D376C2D776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8FD3-873A-4455-8642-94DFD9567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49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crunch.com/2019/01/08/the-worlds-first-foldable-phone-is-real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5C253-7394-4B26-AFA1-B60F3E47C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Гнучкі дисплеї: мода чи необхідність?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82C0AF-9AD0-4ACB-83DB-73D9277BD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1500" b="1" i="1" dirty="0"/>
              <a:t>Котубей Назар Іванович</a:t>
            </a:r>
            <a:endParaRPr lang="ru-RU" sz="1500" dirty="0"/>
          </a:p>
          <a:p>
            <a:r>
              <a:rPr lang="uk-UA" sz="1500" i="1" dirty="0"/>
              <a:t>Державний університет телекомунікацій </a:t>
            </a:r>
            <a:endParaRPr lang="ru-RU" sz="1500" dirty="0"/>
          </a:p>
          <a:p>
            <a:r>
              <a:rPr lang="uk-UA" sz="1500" i="1" dirty="0"/>
              <a:t>Факультет Інформаційних технологій</a:t>
            </a:r>
            <a:endParaRPr lang="ru-RU" sz="1500" dirty="0"/>
          </a:p>
          <a:p>
            <a:r>
              <a:rPr lang="uk-UA" sz="1500" b="1" i="1" dirty="0"/>
              <a:t> м. Київ</a:t>
            </a:r>
            <a:endParaRPr lang="ru-RU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06130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B1880-6334-4DB6-A655-AE1DB7AD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64" y="123936"/>
            <a:ext cx="4324629" cy="8145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Galaxy Fold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venturebeat.com/wp-content/uploads/2019/02/samsung-galaxy-fold.jpg?fit=400%2C200&amp;strip=all">
            <a:extLst>
              <a:ext uri="{FF2B5EF4-FFF2-40B4-BE49-F238E27FC236}">
                <a16:creationId xmlns:a16="http://schemas.microsoft.com/office/drawing/2014/main" id="{BD74D75C-21FF-472C-A0B0-83212EC254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5410"/>
            <a:ext cx="6545179" cy="32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mpic/1749547/img_id3630718107992738696.jpeg/9hq">
            <a:extLst>
              <a:ext uri="{FF2B5EF4-FFF2-40B4-BE49-F238E27FC236}">
                <a16:creationId xmlns:a16="http://schemas.microsoft.com/office/drawing/2014/main" id="{75B939BF-8A10-4598-B682-FDD1EE27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dn.macrumors.com/article-new/2019/03/galaxy-fold_kv_device-800x414.png">
            <a:extLst>
              <a:ext uri="{FF2B5EF4-FFF2-40B4-BE49-F238E27FC236}">
                <a16:creationId xmlns:a16="http://schemas.microsoft.com/office/drawing/2014/main" id="{27C4C374-B8FC-484E-8D54-43610F53D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4" y="938463"/>
            <a:ext cx="5114872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F1CAF-2EE2-4DA7-9E3B-B11D40BC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D407C-1451-487C-8117-B42CF1BF6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 </a:t>
            </a:r>
            <a:r>
              <a:rPr lang="uk-UA" sz="3000" i="1" dirty="0"/>
              <a:t>Кожного дня світ інформаційних технологій наповнюється незворотними змінами і втілює у реальність, здавалось би, зовсім нереальні ідеї. Інколи ми навіть не встигаємо слідкувати за розвитком подій та швидкістю змін. Зовсім недавно розробники запропонували нову технологію виготовлення дисплеїв IGZO, і ось на ринок виходить вже новий герой під назвою </a:t>
            </a:r>
            <a:r>
              <a:rPr lang="uk-UA" sz="3000" b="1" i="1" dirty="0"/>
              <a:t>«гнучкий екран» </a:t>
            </a:r>
            <a:r>
              <a:rPr lang="uk-UA" sz="3000" i="1" dirty="0"/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5953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EAB90-4B0C-4053-8060-1CF12ADA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427489"/>
            <a:ext cx="8610600" cy="1293028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Технологія </a:t>
            </a:r>
            <a:r>
              <a:rPr lang="en-US" dirty="0">
                <a:solidFill>
                  <a:schemeClr val="bg1"/>
                </a:solidFill>
              </a:rPr>
              <a:t>IGZO: </a:t>
            </a:r>
            <a:r>
              <a:rPr lang="uk-UA" dirty="0">
                <a:solidFill>
                  <a:schemeClr val="bg1"/>
                </a:solidFill>
              </a:rPr>
              <a:t>З чого все починалось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3/39/LCD_subpixel_%28uk%29.png/200px-LCD_subpixel_%28uk%29.png">
            <a:extLst>
              <a:ext uri="{FF2B5EF4-FFF2-40B4-BE49-F238E27FC236}">
                <a16:creationId xmlns:a16="http://schemas.microsoft.com/office/drawing/2014/main" id="{6E2ACCFC-867B-4474-8C07-0A8CB8DDCB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862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ll-spares.ua/nfs/content/6869/file/2.jpg">
            <a:extLst>
              <a:ext uri="{FF2B5EF4-FFF2-40B4-BE49-F238E27FC236}">
                <a16:creationId xmlns:a16="http://schemas.microsoft.com/office/drawing/2014/main" id="{9273F256-4B8C-4AEC-A886-48CDE65B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6125"/>
            <a:ext cx="4286251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3dnews.ru/assets/external/illustrations/2019/04/25/986489/IGZO-02.jpg">
            <a:extLst>
              <a:ext uri="{FF2B5EF4-FFF2-40B4-BE49-F238E27FC236}">
                <a16:creationId xmlns:a16="http://schemas.microsoft.com/office/drawing/2014/main" id="{FE88A66C-24DD-41D2-8AD4-CC96DB19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161509"/>
            <a:ext cx="7905750" cy="4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2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0D73-3B24-45AD-83A4-4A71C93C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BBA07-C08A-4EB6-8B44-8D949BE4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6937"/>
            <a:ext cx="108204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/>
              <a:t>В </a:t>
            </a:r>
            <a:r>
              <a:rPr lang="en-US" sz="3000" dirty="0"/>
              <a:t>Samsung </a:t>
            </a:r>
            <a:r>
              <a:rPr lang="ru-RU" sz="3000" dirty="0" err="1"/>
              <a:t>знайшли</a:t>
            </a:r>
            <a:r>
              <a:rPr lang="ru-RU" sz="3000" dirty="0"/>
              <a:t> </a:t>
            </a:r>
            <a:r>
              <a:rPr lang="ru-RU" sz="3000" dirty="0" err="1"/>
              <a:t>спосіб</a:t>
            </a:r>
            <a:r>
              <a:rPr lang="ru-RU" sz="3000" dirty="0"/>
              <a:t> </a:t>
            </a:r>
            <a:r>
              <a:rPr lang="ru-RU" sz="3000" dirty="0" err="1"/>
              <a:t>об’єднати</a:t>
            </a:r>
            <a:r>
              <a:rPr lang="ru-RU" sz="3000" dirty="0"/>
              <a:t> великий дисплей та </a:t>
            </a:r>
            <a:r>
              <a:rPr lang="ru-RU" sz="3000" dirty="0" err="1"/>
              <a:t>компактність</a:t>
            </a:r>
            <a:r>
              <a:rPr lang="ru-RU" sz="3000" dirty="0"/>
              <a:t>. </a:t>
            </a:r>
            <a:r>
              <a:rPr lang="ru-RU" sz="3000" dirty="0" err="1"/>
              <a:t>Презентувавши</a:t>
            </a:r>
            <a:r>
              <a:rPr lang="ru-RU" sz="3000" dirty="0"/>
              <a:t> </a:t>
            </a:r>
            <a:r>
              <a:rPr lang="ru-RU" sz="3000" dirty="0" err="1"/>
              <a:t>гнучкий</a:t>
            </a:r>
            <a:r>
              <a:rPr lang="ru-RU" sz="3000" dirty="0"/>
              <a:t> смартфон на </a:t>
            </a:r>
            <a:r>
              <a:rPr lang="ru-RU" sz="3000" dirty="0" err="1"/>
              <a:t>базі</a:t>
            </a:r>
            <a:r>
              <a:rPr lang="ru-RU" sz="3000" dirty="0"/>
              <a:t> </a:t>
            </a:r>
            <a:r>
              <a:rPr lang="ru-RU" sz="3000" dirty="0" err="1"/>
              <a:t>технології</a:t>
            </a:r>
            <a:r>
              <a:rPr lang="ru-RU" sz="3000" dirty="0"/>
              <a:t> </a:t>
            </a:r>
            <a:r>
              <a:rPr lang="en-US" sz="3000" dirty="0"/>
              <a:t>Infinity Flex </a:t>
            </a:r>
            <a:r>
              <a:rPr lang="ru-RU" sz="3000" dirty="0"/>
              <a:t>на </a:t>
            </a:r>
            <a:r>
              <a:rPr lang="ru-RU" sz="3000" dirty="0" err="1"/>
              <a:t>конференції</a:t>
            </a:r>
            <a:r>
              <a:rPr lang="ru-RU" sz="3000" dirty="0"/>
              <a:t> </a:t>
            </a:r>
            <a:r>
              <a:rPr lang="en-US" sz="3000" dirty="0"/>
              <a:t>SDC 2018, </a:t>
            </a:r>
            <a:r>
              <a:rPr lang="ru-RU" sz="3000" dirty="0" err="1"/>
              <a:t>компанія</a:t>
            </a:r>
            <a:r>
              <a:rPr lang="ru-RU" sz="3000" dirty="0"/>
              <a:t> </a:t>
            </a:r>
            <a:r>
              <a:rPr lang="ru-RU" sz="3000" dirty="0" err="1"/>
              <a:t>відкрила</a:t>
            </a:r>
            <a:r>
              <a:rPr lang="ru-RU" sz="3000" dirty="0"/>
              <a:t> </a:t>
            </a:r>
            <a:r>
              <a:rPr lang="ru-RU" sz="3000" dirty="0" err="1"/>
              <a:t>нову</a:t>
            </a:r>
            <a:r>
              <a:rPr lang="ru-RU" sz="3000" dirty="0"/>
              <a:t> главу в </a:t>
            </a:r>
            <a:r>
              <a:rPr lang="ru-RU" sz="3000" dirty="0" err="1"/>
              <a:t>мобільній</a:t>
            </a:r>
            <a:r>
              <a:rPr lang="ru-RU" sz="3000" dirty="0"/>
              <a:t> </a:t>
            </a:r>
            <a:r>
              <a:rPr lang="ru-RU" sz="3000" dirty="0" err="1"/>
              <a:t>індустрії</a:t>
            </a:r>
            <a:r>
              <a:rPr lang="ru-RU" sz="3000" dirty="0"/>
              <a:t>. </a:t>
            </a:r>
            <a:r>
              <a:rPr lang="ru-RU" sz="3000" dirty="0" err="1"/>
              <a:t>Після</a:t>
            </a:r>
            <a:r>
              <a:rPr lang="ru-RU" sz="3000" dirty="0"/>
              <a:t> того, як </a:t>
            </a:r>
            <a:r>
              <a:rPr lang="ru-RU" sz="3000" dirty="0" err="1"/>
              <a:t>перші</a:t>
            </a:r>
            <a:r>
              <a:rPr lang="ru-RU" sz="3000" dirty="0"/>
              <a:t> </a:t>
            </a:r>
            <a:r>
              <a:rPr lang="ru-RU" sz="3000" dirty="0" err="1"/>
              <a:t>прототипи</a:t>
            </a:r>
            <a:r>
              <a:rPr lang="ru-RU" sz="3000" dirty="0"/>
              <a:t> </a:t>
            </a:r>
            <a:r>
              <a:rPr lang="ru-RU" sz="3000" dirty="0" err="1"/>
              <a:t>гнучких</a:t>
            </a:r>
            <a:r>
              <a:rPr lang="ru-RU" sz="3000" dirty="0"/>
              <a:t> </a:t>
            </a:r>
            <a:r>
              <a:rPr lang="ru-RU" sz="3000" dirty="0" err="1"/>
              <a:t>дисплеїв</a:t>
            </a:r>
            <a:r>
              <a:rPr lang="ru-RU" sz="3000" dirty="0"/>
              <a:t> </a:t>
            </a:r>
            <a:r>
              <a:rPr lang="ru-RU" sz="3000" dirty="0" err="1"/>
              <a:t>були</a:t>
            </a:r>
            <a:r>
              <a:rPr lang="ru-RU" sz="3000" dirty="0"/>
              <a:t> </a:t>
            </a:r>
            <a:r>
              <a:rPr lang="ru-RU" sz="3000" dirty="0" err="1"/>
              <a:t>представлені</a:t>
            </a:r>
            <a:r>
              <a:rPr lang="ru-RU" sz="3000" dirty="0"/>
              <a:t> на </a:t>
            </a:r>
            <a:r>
              <a:rPr lang="ru-RU" sz="3000" dirty="0" err="1"/>
              <a:t>виставці</a:t>
            </a:r>
            <a:r>
              <a:rPr lang="ru-RU" sz="3000" dirty="0"/>
              <a:t> </a:t>
            </a:r>
            <a:r>
              <a:rPr lang="en-US" sz="3000" dirty="0"/>
              <a:t>CES </a:t>
            </a:r>
            <a:r>
              <a:rPr lang="ru-RU" sz="3000" dirty="0"/>
              <a:t>в 2011 </a:t>
            </a:r>
            <a:r>
              <a:rPr lang="ru-RU" sz="3000" dirty="0" err="1"/>
              <a:t>році</a:t>
            </a:r>
            <a:r>
              <a:rPr lang="ru-RU" sz="3000" dirty="0"/>
              <a:t>, у </a:t>
            </a:r>
            <a:r>
              <a:rPr lang="ru-RU" sz="3000" dirty="0" err="1"/>
              <a:t>компанії</a:t>
            </a:r>
            <a:r>
              <a:rPr lang="ru-RU" sz="3000" dirty="0"/>
              <a:t> </a:t>
            </a:r>
            <a:r>
              <a:rPr lang="ru-RU" sz="3000" dirty="0" err="1"/>
              <a:t>пішло</a:t>
            </a:r>
            <a:r>
              <a:rPr lang="ru-RU" sz="3000" dirty="0"/>
              <a:t> </a:t>
            </a:r>
            <a:r>
              <a:rPr lang="ru-RU" sz="3000" dirty="0" err="1"/>
              <a:t>ще</a:t>
            </a:r>
            <a:r>
              <a:rPr lang="ru-RU" sz="3000" dirty="0"/>
              <a:t> 7 </a:t>
            </a:r>
            <a:r>
              <a:rPr lang="ru-RU" sz="3000" dirty="0" err="1"/>
              <a:t>років</a:t>
            </a:r>
            <a:r>
              <a:rPr lang="ru-RU" sz="3000" dirty="0"/>
              <a:t> на </a:t>
            </a:r>
            <a:r>
              <a:rPr lang="ru-RU" sz="3000" dirty="0" err="1"/>
              <a:t>удосконалення</a:t>
            </a:r>
            <a:r>
              <a:rPr lang="ru-RU" sz="3000" dirty="0"/>
              <a:t> </a:t>
            </a:r>
            <a:r>
              <a:rPr lang="ru-RU" sz="3000" dirty="0" err="1"/>
              <a:t>технології</a:t>
            </a:r>
            <a:r>
              <a:rPr lang="ru-RU" sz="3000" dirty="0"/>
              <a:t> та </a:t>
            </a:r>
            <a:r>
              <a:rPr lang="ru-RU" sz="3000" dirty="0" err="1"/>
              <a:t>можливостей</a:t>
            </a:r>
            <a:r>
              <a:rPr lang="ru-RU" sz="3000" dirty="0"/>
              <a:t> для </a:t>
            </a:r>
            <a:r>
              <a:rPr lang="ru-RU" sz="3000" dirty="0" err="1"/>
              <a:t>її</a:t>
            </a:r>
            <a:r>
              <a:rPr lang="ru-RU" sz="3000" dirty="0"/>
              <a:t> </a:t>
            </a:r>
            <a:r>
              <a:rPr lang="ru-RU" sz="3000" dirty="0" err="1"/>
              <a:t>використання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40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9B325-18A2-4150-816C-30740AEF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717" y="1227799"/>
            <a:ext cx="10102185" cy="13391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C2A6-A823-42A5-92D0-719B74A43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tyzhden.ua/content/photoalbum/2019/01_2019/28/1/Royole.jpg">
            <a:extLst>
              <a:ext uri="{FF2B5EF4-FFF2-40B4-BE49-F238E27FC236}">
                <a16:creationId xmlns:a16="http://schemas.microsoft.com/office/drawing/2014/main" id="{D636B849-DA89-46CB-87A7-2944F9D9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0292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B8672-E07C-4791-88E1-AE365821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41CD9-8FE4-460D-818F-C1E0761E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0887"/>
            <a:ext cx="108204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Перший </a:t>
            </a:r>
            <a:r>
              <a:rPr lang="ru-RU" sz="30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гнучкий</a:t>
            </a:r>
            <a:r>
              <a:rPr lang="ru-RU" sz="3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смартфон</a:t>
            </a:r>
            <a:r>
              <a:rPr lang="ru-RU" sz="3000" dirty="0"/>
              <a:t> представила </a:t>
            </a:r>
            <a:r>
              <a:rPr lang="ru-RU" sz="3000" dirty="0" err="1"/>
              <a:t>маловідома</a:t>
            </a:r>
            <a:r>
              <a:rPr lang="ru-RU" sz="3000" dirty="0"/>
              <a:t> </a:t>
            </a:r>
            <a:r>
              <a:rPr lang="ru-RU" sz="3000" dirty="0" err="1"/>
              <a:t>китайська</a:t>
            </a:r>
            <a:r>
              <a:rPr lang="ru-RU" sz="3000" dirty="0"/>
              <a:t> </a:t>
            </a:r>
            <a:r>
              <a:rPr lang="ru-RU" sz="3000" dirty="0" err="1"/>
              <a:t>компанія</a:t>
            </a:r>
            <a:r>
              <a:rPr lang="ru-RU" sz="3000" dirty="0"/>
              <a:t> </a:t>
            </a:r>
            <a:r>
              <a:rPr lang="en-US" sz="3000" dirty="0" err="1"/>
              <a:t>Royole</a:t>
            </a:r>
            <a:r>
              <a:rPr lang="en-US" sz="3000" dirty="0"/>
              <a:t>. </a:t>
            </a:r>
            <a:r>
              <a:rPr lang="ru-RU" sz="3000" dirty="0"/>
              <a:t>Телефон </a:t>
            </a:r>
            <a:r>
              <a:rPr lang="ru-RU" sz="3000" dirty="0" err="1"/>
              <a:t>було</a:t>
            </a:r>
            <a:r>
              <a:rPr lang="ru-RU" sz="3000" dirty="0"/>
              <a:t> представлено на </a:t>
            </a:r>
            <a:r>
              <a:rPr lang="ru-RU" sz="3000" dirty="0" err="1"/>
              <a:t>виставці</a:t>
            </a:r>
            <a:r>
              <a:rPr lang="ru-RU" sz="3000" dirty="0"/>
              <a:t> </a:t>
            </a:r>
            <a:r>
              <a:rPr lang="en-US" sz="3000" dirty="0"/>
              <a:t>CES </a:t>
            </a:r>
            <a:r>
              <a:rPr lang="ru-RU" sz="3000" dirty="0"/>
              <a:t>у Лас </a:t>
            </a:r>
            <a:r>
              <a:rPr lang="ru-RU" sz="3000" dirty="0" err="1"/>
              <a:t>Вегасі</a:t>
            </a:r>
            <a:r>
              <a:rPr lang="ru-RU" sz="3000" dirty="0"/>
              <a:t>. У </a:t>
            </a:r>
            <a:r>
              <a:rPr lang="ru-RU" sz="3000" dirty="0" err="1"/>
              <a:t>розкладеному</a:t>
            </a:r>
            <a:r>
              <a:rPr lang="ru-RU" sz="3000" dirty="0"/>
              <a:t> </a:t>
            </a:r>
            <a:r>
              <a:rPr lang="ru-RU" sz="3000" dirty="0" err="1"/>
              <a:t>вигляді</a:t>
            </a:r>
            <a:r>
              <a:rPr lang="ru-RU" sz="3000" dirty="0"/>
              <a:t> </a:t>
            </a:r>
            <a:r>
              <a:rPr lang="ru-RU" sz="3000" dirty="0" err="1"/>
              <a:t>пристрій</a:t>
            </a:r>
            <a:r>
              <a:rPr lang="ru-RU" sz="3000" dirty="0"/>
              <a:t> </a:t>
            </a:r>
            <a:r>
              <a:rPr lang="ru-RU" sz="3000" dirty="0" err="1"/>
              <a:t>важко</a:t>
            </a:r>
            <a:r>
              <a:rPr lang="ru-RU" sz="3000" dirty="0"/>
              <a:t> </a:t>
            </a:r>
            <a:r>
              <a:rPr lang="ru-RU" sz="3000" dirty="0" err="1"/>
              <a:t>відрізнити</a:t>
            </a:r>
            <a:r>
              <a:rPr lang="ru-RU" sz="3000" dirty="0"/>
              <a:t> </a:t>
            </a:r>
            <a:r>
              <a:rPr lang="ru-RU" sz="3000" dirty="0" err="1"/>
              <a:t>від</a:t>
            </a:r>
            <a:r>
              <a:rPr lang="ru-RU" sz="3000" dirty="0"/>
              <a:t> планшету. Телефон </a:t>
            </a:r>
            <a:r>
              <a:rPr lang="ru-RU" sz="3000" dirty="0" err="1"/>
              <a:t>складається</a:t>
            </a:r>
            <a:r>
              <a:rPr lang="ru-RU" sz="3000" dirty="0"/>
              <a:t> </a:t>
            </a:r>
            <a:r>
              <a:rPr lang="ru-RU" sz="3000" dirty="0" err="1"/>
              <a:t>екраном</a:t>
            </a:r>
            <a:r>
              <a:rPr lang="ru-RU" sz="3000" dirty="0"/>
              <a:t> </a:t>
            </a:r>
            <a:r>
              <a:rPr lang="ru-RU" sz="3000" dirty="0" err="1"/>
              <a:t>назовні</a:t>
            </a:r>
            <a:r>
              <a:rPr lang="ru-RU" sz="3000" dirty="0"/>
              <a:t> і весь </a:t>
            </a:r>
            <a:r>
              <a:rPr lang="ru-RU" sz="3000" dirty="0" err="1"/>
              <a:t>вміст</a:t>
            </a:r>
            <a:r>
              <a:rPr lang="ru-RU" sz="3000" dirty="0"/>
              <a:t> </a:t>
            </a:r>
            <a:r>
              <a:rPr lang="ru-RU" sz="3000" dirty="0" err="1"/>
              <a:t>екрану</a:t>
            </a:r>
            <a:r>
              <a:rPr lang="ru-RU" sz="3000" dirty="0"/>
              <a:t> </a:t>
            </a:r>
            <a:r>
              <a:rPr lang="ru-RU" sz="3000" dirty="0" err="1"/>
              <a:t>переміщується</a:t>
            </a:r>
            <a:r>
              <a:rPr lang="ru-RU" sz="3000" dirty="0"/>
              <a:t> на одну з половин.</a:t>
            </a:r>
          </a:p>
        </p:txBody>
      </p:sp>
    </p:spTree>
    <p:extLst>
      <p:ext uri="{BB962C8B-B14F-4D97-AF65-F5344CB8AC3E}">
        <p14:creationId xmlns:p14="http://schemas.microsoft.com/office/powerpoint/2010/main" val="427291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9B325-18A2-4150-816C-30740AEF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717" y="1227799"/>
            <a:ext cx="10102185" cy="1339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.tyzhden.ua/content/photoalbum/2019/01_2019/28/1/Motorola.jpg">
            <a:extLst>
              <a:ext uri="{FF2B5EF4-FFF2-40B4-BE49-F238E27FC236}">
                <a16:creationId xmlns:a16="http://schemas.microsoft.com/office/drawing/2014/main" id="{890F5B60-F952-49CB-B70C-8C8DC597B8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0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B4CB1-0897-466F-96F1-2F15734B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Глава </a:t>
            </a:r>
            <a:r>
              <a:rPr lang="en-US" i="1" dirty="0"/>
              <a:t>R&amp;D Samsung Mobile </a:t>
            </a:r>
            <a:r>
              <a:rPr lang="ru-RU" i="1" dirty="0" err="1"/>
              <a:t>Хак</a:t>
            </a:r>
            <a:r>
              <a:rPr lang="ru-RU" i="1" dirty="0"/>
              <a:t> </a:t>
            </a:r>
            <a:r>
              <a:rPr lang="ru-RU" i="1" dirty="0" err="1"/>
              <a:t>Санг</a:t>
            </a:r>
            <a:r>
              <a:rPr lang="ru-RU" i="1" dirty="0"/>
              <a:t> </a:t>
            </a:r>
            <a:r>
              <a:rPr lang="ru-RU" i="1" dirty="0" err="1"/>
              <a:t>Кім</a:t>
            </a:r>
            <a:r>
              <a:rPr lang="ru-RU" i="1" dirty="0"/>
              <a:t>  про те, як проходила </a:t>
            </a:r>
            <a:r>
              <a:rPr lang="ru-RU" i="1" dirty="0" err="1"/>
              <a:t>революція</a:t>
            </a:r>
            <a:r>
              <a:rPr lang="ru-RU" i="1" dirty="0"/>
              <a:t> </a:t>
            </a:r>
            <a:r>
              <a:rPr lang="ru-RU" i="1" dirty="0" err="1"/>
              <a:t>дисплеїв</a:t>
            </a:r>
            <a:r>
              <a:rPr lang="ru-RU" i="1" dirty="0"/>
              <a:t> </a:t>
            </a:r>
            <a:r>
              <a:rPr lang="ru-RU" i="1" dirty="0" err="1"/>
              <a:t>смартфонів</a:t>
            </a:r>
            <a:br>
              <a:rPr lang="ru-RU" i="1" dirty="0"/>
            </a:br>
            <a:endParaRPr lang="ru-RU" dirty="0"/>
          </a:p>
        </p:txBody>
      </p:sp>
      <p:pic>
        <p:nvPicPr>
          <p:cNvPr id="3074" name="Picture 2" descr="https://img.global.news.samsung.com/ua/wp-content/uploads/2019/01/705_Editorial-704x334.jpg">
            <a:extLst>
              <a:ext uri="{FF2B5EF4-FFF2-40B4-BE49-F238E27FC236}">
                <a16:creationId xmlns:a16="http://schemas.microsoft.com/office/drawing/2014/main" id="{3C680169-9238-4E60-923E-A279366EB2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68" y="2219686"/>
            <a:ext cx="8165432" cy="38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3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73B86-FAB6-4C08-8534-F38FE9B8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2FEC3-E8FF-4A2E-9D30-B5AB3A2C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76475"/>
            <a:ext cx="108204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/>
              <a:t>«</a:t>
            </a:r>
            <a:r>
              <a:rPr lang="ru-RU" sz="3000" dirty="0" err="1"/>
              <a:t>Щоб</a:t>
            </a:r>
            <a:r>
              <a:rPr lang="ru-RU" sz="3000" dirty="0"/>
              <a:t> </a:t>
            </a:r>
            <a:r>
              <a:rPr lang="ru-RU" sz="3000" dirty="0" err="1"/>
              <a:t>створити</a:t>
            </a:r>
            <a:r>
              <a:rPr lang="ru-RU" sz="3000" dirty="0"/>
              <a:t> </a:t>
            </a:r>
            <a:r>
              <a:rPr lang="ru-RU" sz="3000" dirty="0" err="1"/>
              <a:t>гнучкий</a:t>
            </a:r>
            <a:r>
              <a:rPr lang="ru-RU" sz="3000" dirty="0"/>
              <a:t> </a:t>
            </a:r>
            <a:r>
              <a:rPr lang="ru-RU" sz="3000" dirty="0" err="1"/>
              <a:t>пристрій</a:t>
            </a:r>
            <a:r>
              <a:rPr lang="ru-RU" sz="3000" dirty="0"/>
              <a:t>, ми </a:t>
            </a:r>
            <a:r>
              <a:rPr lang="ru-RU" sz="3000" dirty="0" err="1"/>
              <a:t>багато</a:t>
            </a:r>
            <a:r>
              <a:rPr lang="ru-RU" sz="3000" dirty="0"/>
              <a:t> </a:t>
            </a:r>
            <a:r>
              <a:rPr lang="ru-RU" sz="3000" dirty="0" err="1"/>
              <a:t>вклали</a:t>
            </a:r>
            <a:r>
              <a:rPr lang="ru-RU" sz="3000" dirty="0"/>
              <a:t> в </a:t>
            </a:r>
            <a:r>
              <a:rPr lang="ru-RU" sz="3000" dirty="0" err="1"/>
              <a:t>розробку</a:t>
            </a:r>
            <a:r>
              <a:rPr lang="ru-RU" sz="3000" dirty="0"/>
              <a:t> нового </a:t>
            </a:r>
            <a:r>
              <a:rPr lang="ru-RU" sz="3000" dirty="0" err="1"/>
              <a:t>матеріалу</a:t>
            </a:r>
            <a:r>
              <a:rPr lang="ru-RU" sz="3000" dirty="0"/>
              <a:t>, </a:t>
            </a:r>
            <a:r>
              <a:rPr lang="ru-RU" sz="3000" dirty="0" err="1"/>
              <a:t>який</a:t>
            </a:r>
            <a:r>
              <a:rPr lang="ru-RU" sz="3000" dirty="0"/>
              <a:t> </a:t>
            </a:r>
            <a:r>
              <a:rPr lang="ru-RU" sz="3000" dirty="0" err="1"/>
              <a:t>повністю</a:t>
            </a:r>
            <a:r>
              <a:rPr lang="ru-RU" sz="3000" dirty="0"/>
              <a:t> </a:t>
            </a:r>
            <a:r>
              <a:rPr lang="ru-RU" sz="3000" dirty="0" err="1"/>
              <a:t>змінює</a:t>
            </a:r>
            <a:r>
              <a:rPr lang="ru-RU" sz="3000" dirty="0"/>
              <a:t> </a:t>
            </a:r>
            <a:r>
              <a:rPr lang="ru-RU" sz="3000" dirty="0" err="1"/>
              <a:t>анатомію</a:t>
            </a:r>
            <a:r>
              <a:rPr lang="ru-RU" sz="3000" dirty="0"/>
              <a:t> дисплея смартфона. Ми </a:t>
            </a:r>
            <a:r>
              <a:rPr lang="ru-RU" sz="3000" dirty="0" err="1"/>
              <a:t>також</a:t>
            </a:r>
            <a:r>
              <a:rPr lang="ru-RU" sz="3000" dirty="0"/>
              <a:t> створили </a:t>
            </a:r>
            <a:r>
              <a:rPr lang="ru-RU" sz="3000" dirty="0" err="1"/>
              <a:t>природний</a:t>
            </a:r>
            <a:r>
              <a:rPr lang="ru-RU" sz="3000" dirty="0"/>
              <a:t> та </a:t>
            </a:r>
            <a:r>
              <a:rPr lang="ru-RU" sz="3000" dirty="0" err="1"/>
              <a:t>довговічний</a:t>
            </a:r>
            <a:r>
              <a:rPr lang="ru-RU" sz="3000" dirty="0"/>
              <a:t> </a:t>
            </a:r>
            <a:r>
              <a:rPr lang="ru-RU" sz="3000" dirty="0" err="1"/>
              <a:t>механізм</a:t>
            </a:r>
            <a:r>
              <a:rPr lang="ru-RU" sz="3000" dirty="0"/>
              <a:t> </a:t>
            </a:r>
            <a:r>
              <a:rPr lang="ru-RU" sz="3000" dirty="0" err="1"/>
              <a:t>згинання</a:t>
            </a:r>
            <a:r>
              <a:rPr lang="ru-RU" sz="3000" dirty="0"/>
              <a:t> / </a:t>
            </a:r>
            <a:r>
              <a:rPr lang="ru-RU" sz="3000" dirty="0" err="1"/>
              <a:t>розгинання</a:t>
            </a:r>
            <a:r>
              <a:rPr lang="ru-RU" sz="3000" dirty="0"/>
              <a:t>, </a:t>
            </a:r>
            <a:r>
              <a:rPr lang="ru-RU" sz="3000" dirty="0" err="1"/>
              <a:t>який</a:t>
            </a:r>
            <a:r>
              <a:rPr lang="ru-RU" sz="3000" dirty="0"/>
              <a:t> </a:t>
            </a:r>
            <a:r>
              <a:rPr lang="ru-RU" sz="3000" dirty="0" err="1"/>
              <a:t>користувачі</a:t>
            </a:r>
            <a:r>
              <a:rPr lang="ru-RU" sz="3000" dirty="0"/>
              <a:t> </a:t>
            </a:r>
            <a:r>
              <a:rPr lang="ru-RU" sz="3000" dirty="0" err="1"/>
              <a:t>можуть</a:t>
            </a:r>
            <a:r>
              <a:rPr lang="ru-RU" sz="3000" dirty="0"/>
              <a:t> </a:t>
            </a:r>
            <a:r>
              <a:rPr lang="ru-RU" sz="3000" dirty="0" err="1"/>
              <a:t>оцінити</a:t>
            </a:r>
            <a:r>
              <a:rPr lang="ru-RU" sz="3000" dirty="0"/>
              <a:t> з </a:t>
            </a:r>
            <a:r>
              <a:rPr lang="ru-RU" sz="3000" dirty="0" err="1"/>
              <a:t>першого</a:t>
            </a:r>
            <a:r>
              <a:rPr lang="ru-RU" sz="3000" dirty="0"/>
              <a:t> ж </a:t>
            </a:r>
            <a:r>
              <a:rPr lang="ru-RU" sz="3000" dirty="0" err="1"/>
              <a:t>використання</a:t>
            </a:r>
            <a:r>
              <a:rPr lang="ru-RU" sz="3000" dirty="0"/>
              <a:t>, та </a:t>
            </a:r>
            <a:r>
              <a:rPr lang="ru-RU" sz="3000" dirty="0" err="1"/>
              <a:t>розробили</a:t>
            </a:r>
            <a:r>
              <a:rPr lang="ru-RU" sz="3000" dirty="0"/>
              <a:t> </a:t>
            </a:r>
            <a:r>
              <a:rPr lang="ru-RU" sz="3000" dirty="0" err="1"/>
              <a:t>інноваційну</a:t>
            </a:r>
            <a:r>
              <a:rPr lang="ru-RU" sz="3000" dirty="0"/>
              <a:t> </a:t>
            </a:r>
            <a:r>
              <a:rPr lang="ru-RU" sz="3000" dirty="0" err="1"/>
              <a:t>технологію</a:t>
            </a:r>
            <a:r>
              <a:rPr lang="ru-RU" sz="3000" dirty="0"/>
              <a:t>, яка </a:t>
            </a:r>
            <a:r>
              <a:rPr lang="ru-RU" sz="3000" dirty="0" err="1"/>
              <a:t>витримає</a:t>
            </a:r>
            <a:r>
              <a:rPr lang="ru-RU" sz="3000" dirty="0"/>
              <a:t> </a:t>
            </a:r>
            <a:r>
              <a:rPr lang="ru-RU" sz="3000" dirty="0" err="1"/>
              <a:t>сотні</a:t>
            </a:r>
            <a:r>
              <a:rPr lang="ru-RU" sz="3000" dirty="0"/>
              <a:t> </a:t>
            </a:r>
            <a:r>
              <a:rPr lang="ru-RU" sz="3000" dirty="0" err="1"/>
              <a:t>тисяч</a:t>
            </a:r>
            <a:r>
              <a:rPr lang="ru-RU" sz="3000" dirty="0"/>
              <a:t> </a:t>
            </a:r>
            <a:r>
              <a:rPr lang="ru-RU" sz="3000" dirty="0" err="1"/>
              <a:t>розгинів</a:t>
            </a:r>
            <a:r>
              <a:rPr lang="ru-RU" sz="3000" dirty="0"/>
              <a:t>. Нам </a:t>
            </a:r>
            <a:r>
              <a:rPr lang="ru-RU" sz="3000" dirty="0" err="1"/>
              <a:t>також</a:t>
            </a:r>
            <a:r>
              <a:rPr lang="ru-RU" sz="3000" dirty="0"/>
              <a:t> </a:t>
            </a:r>
            <a:r>
              <a:rPr lang="ru-RU" sz="3000" dirty="0" err="1"/>
              <a:t>довелося</a:t>
            </a:r>
            <a:r>
              <a:rPr lang="ru-RU" sz="3000" dirty="0"/>
              <a:t> </a:t>
            </a:r>
            <a:r>
              <a:rPr lang="ru-RU" sz="3000" dirty="0" err="1"/>
              <a:t>змінити</a:t>
            </a:r>
            <a:r>
              <a:rPr lang="ru-RU" sz="3000" dirty="0"/>
              <a:t> </a:t>
            </a:r>
            <a:r>
              <a:rPr lang="ru-RU" sz="3000" dirty="0" err="1"/>
              <a:t>розташування</a:t>
            </a:r>
            <a:r>
              <a:rPr lang="ru-RU" sz="3000" dirty="0"/>
              <a:t> </a:t>
            </a:r>
            <a:r>
              <a:rPr lang="ru-RU" sz="3000" dirty="0" err="1"/>
              <a:t>акумулятора</a:t>
            </a:r>
            <a:r>
              <a:rPr lang="ru-RU" sz="3000" dirty="0"/>
              <a:t>, </a:t>
            </a:r>
            <a:r>
              <a:rPr lang="ru-RU" sz="3000" dirty="0" err="1"/>
              <a:t>системи</a:t>
            </a:r>
            <a:r>
              <a:rPr lang="ru-RU" sz="3000" dirty="0"/>
              <a:t> </a:t>
            </a:r>
            <a:r>
              <a:rPr lang="ru-RU" sz="3000" dirty="0" err="1"/>
              <a:t>охолодження</a:t>
            </a:r>
            <a:r>
              <a:rPr lang="ru-RU" sz="3000" dirty="0"/>
              <a:t> та </a:t>
            </a:r>
            <a:r>
              <a:rPr lang="ru-RU" sz="3000" dirty="0" err="1"/>
              <a:t>камери</a:t>
            </a:r>
            <a:r>
              <a:rPr lang="ru-RU" sz="3000" dirty="0"/>
              <a:t>, </a:t>
            </a:r>
            <a:r>
              <a:rPr lang="ru-RU" sz="3000" dirty="0" err="1"/>
              <a:t>щоб</a:t>
            </a:r>
            <a:r>
              <a:rPr lang="ru-RU" sz="3000" dirty="0"/>
              <a:t> вони </a:t>
            </a:r>
            <a:r>
              <a:rPr lang="ru-RU" sz="3000" dirty="0" err="1"/>
              <a:t>більш</a:t>
            </a:r>
            <a:r>
              <a:rPr lang="ru-RU" sz="3000" dirty="0"/>
              <a:t> </a:t>
            </a:r>
            <a:r>
              <a:rPr lang="ru-RU" sz="3000" dirty="0" err="1"/>
              <a:t>ефективно</a:t>
            </a:r>
            <a:r>
              <a:rPr lang="ru-RU" sz="3000" dirty="0"/>
              <a:t> </a:t>
            </a:r>
            <a:r>
              <a:rPr lang="ru-RU" sz="3000" dirty="0" err="1"/>
              <a:t>поміщалися</a:t>
            </a:r>
            <a:r>
              <a:rPr lang="ru-RU" sz="3000" dirty="0"/>
              <a:t> </a:t>
            </a:r>
            <a:r>
              <a:rPr lang="ru-RU" sz="3000" dirty="0" err="1"/>
              <a:t>всередині</a:t>
            </a:r>
            <a:r>
              <a:rPr lang="ru-RU" sz="3000" dirty="0"/>
              <a:t> тонкого корпусу. І, </a:t>
            </a:r>
            <a:r>
              <a:rPr lang="ru-RU" sz="3000" dirty="0" err="1"/>
              <a:t>нарешті</a:t>
            </a:r>
            <a:r>
              <a:rPr lang="ru-RU" sz="3000" dirty="0"/>
              <a:t>, ми </a:t>
            </a:r>
            <a:r>
              <a:rPr lang="ru-RU" sz="3000" dirty="0" err="1"/>
              <a:t>розробили</a:t>
            </a:r>
            <a:r>
              <a:rPr lang="ru-RU" sz="3000" dirty="0"/>
              <a:t> </a:t>
            </a:r>
            <a:r>
              <a:rPr lang="ru-RU" sz="3000" dirty="0" err="1"/>
              <a:t>інтуїтивно</a:t>
            </a:r>
            <a:r>
              <a:rPr lang="ru-RU" sz="3000" dirty="0"/>
              <a:t> </a:t>
            </a:r>
            <a:r>
              <a:rPr lang="ru-RU" sz="3000" dirty="0" err="1"/>
              <a:t>зрозумілий</a:t>
            </a:r>
            <a:r>
              <a:rPr lang="ru-RU" sz="3000" dirty="0"/>
              <a:t> </a:t>
            </a:r>
            <a:r>
              <a:rPr lang="ru-RU" sz="3000" dirty="0" err="1"/>
              <a:t>інтерфейс</a:t>
            </a:r>
            <a:r>
              <a:rPr lang="ru-RU" sz="3000" dirty="0"/>
              <a:t>, </a:t>
            </a:r>
            <a:r>
              <a:rPr lang="ru-RU" sz="3000" dirty="0" err="1"/>
              <a:t>щоб</a:t>
            </a:r>
            <a:r>
              <a:rPr lang="ru-RU" sz="3000" dirty="0"/>
              <a:t> </a:t>
            </a:r>
            <a:r>
              <a:rPr lang="ru-RU" sz="3000" dirty="0" err="1"/>
              <a:t>додатки</a:t>
            </a:r>
            <a:r>
              <a:rPr lang="ru-RU" sz="3000" dirty="0"/>
              <a:t> могли </a:t>
            </a:r>
            <a:r>
              <a:rPr lang="ru-RU" sz="3000" dirty="0" err="1"/>
              <a:t>безперешкодно</a:t>
            </a:r>
            <a:r>
              <a:rPr lang="ru-RU" sz="3000" dirty="0"/>
              <a:t> </a:t>
            </a:r>
            <a:r>
              <a:rPr lang="ru-RU" sz="3000" dirty="0" err="1"/>
              <a:t>перемикатися</a:t>
            </a:r>
            <a:r>
              <a:rPr lang="ru-RU" sz="3000" dirty="0"/>
              <a:t> </a:t>
            </a:r>
            <a:r>
              <a:rPr lang="ru-RU" sz="3000" dirty="0" err="1"/>
              <a:t>між</a:t>
            </a:r>
            <a:r>
              <a:rPr lang="ru-RU" sz="3000" dirty="0"/>
              <a:t> маленьким і великим дисплеями»</a:t>
            </a:r>
          </a:p>
        </p:txBody>
      </p:sp>
    </p:spTree>
    <p:extLst>
      <p:ext uri="{BB962C8B-B14F-4D97-AF65-F5344CB8AC3E}">
        <p14:creationId xmlns:p14="http://schemas.microsoft.com/office/powerpoint/2010/main" val="342596806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260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 2</vt:lpstr>
      <vt:lpstr>HDOfficeLightV0</vt:lpstr>
      <vt:lpstr>След самолета</vt:lpstr>
      <vt:lpstr>Гнучкі дисплеї: мода чи необхідність? </vt:lpstr>
      <vt:lpstr>Презентация PowerPoint</vt:lpstr>
      <vt:lpstr>Технологія IGZO: З чого все починалось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R&amp;D Samsung Mobile Хак Санг Кім  про те, як проходила революція дисплеїв смартфонів </vt:lpstr>
      <vt:lpstr>Презентация PowerPoint</vt:lpstr>
      <vt:lpstr>Galaxy Fold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Гнучкі дисплеї: мода чи необхідність? </dc:title>
  <dc:creator>Назар Котубей</dc:creator>
  <cp:lastModifiedBy>Назар Котубей</cp:lastModifiedBy>
  <cp:revision>7</cp:revision>
  <dcterms:created xsi:type="dcterms:W3CDTF">2019-05-16T18:58:38Z</dcterms:created>
  <dcterms:modified xsi:type="dcterms:W3CDTF">2019-05-16T19:31:29Z</dcterms:modified>
</cp:coreProperties>
</file>