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aleway ExtraBold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RalewayExtraBold-bold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aleway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9090756a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9090756a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090756a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090756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090756a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090756a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5b09a96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5b09a96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a282451d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a282451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ВРАЗЛИВОСТІ В IP- КАМЕРАХ, GPS- ТРЕКЕРАХ І БЕЗПРОВІДНИХ МОНІТОРАХ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Ясманович Дмитро Євгенійович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type="title"/>
          </p:nvPr>
        </p:nvSpPr>
        <p:spPr>
          <a:xfrm>
            <a:off x="302700" y="174750"/>
            <a:ext cx="8538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Raleway ExtraBold"/>
                <a:ea typeface="Raleway ExtraBold"/>
                <a:cs typeface="Raleway ExtraBold"/>
                <a:sym typeface="Raleway ExtraBold"/>
              </a:rPr>
              <a:t>Пристрої з виявленою вразливістю, країна Виробник, суть вразливості </a:t>
            </a:r>
            <a:endParaRPr sz="480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альцы передвигают ползунок на аудиомикшере, вид сбоку" id="79" name="Google Shape;79;p15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Мережеві відеокамери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585350" y="724200"/>
            <a:ext cx="4191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>
                <a:latin typeface="Raleway"/>
                <a:ea typeface="Raleway"/>
                <a:cs typeface="Raleway"/>
                <a:sym typeface="Raleway"/>
              </a:rPr>
              <a:t>Спробуйте перебрати серійні номера пристрою під час авторизації замість підбору пароля і </a:t>
            </a:r>
            <a:r>
              <a:rPr b="1" lang="ru" sz="3000">
                <a:latin typeface="Raleway"/>
                <a:ea typeface="Raleway"/>
                <a:cs typeface="Raleway"/>
                <a:sym typeface="Raleway"/>
              </a:rPr>
              <a:t>у вас вийде!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160725" y="2065350"/>
            <a:ext cx="4199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aleway"/>
                <a:ea typeface="Raleway"/>
                <a:cs typeface="Raleway"/>
                <a:sym typeface="Raleway"/>
              </a:rPr>
              <a:t>IoT - це круто але не ідеально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563150" y="572850"/>
            <a:ext cx="41199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Доповідь охоплює девайси які працюють у системі Internet of Things</a:t>
            </a:r>
            <a:endParaRPr b="1" i="1" sz="18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ru" sz="1600">
                <a:solidFill>
                  <a:srgbClr val="FAFAFA"/>
                </a:solidFill>
                <a:latin typeface="Raleway"/>
                <a:ea typeface="Raleway"/>
                <a:cs typeface="Raleway"/>
                <a:sym typeface="Raleway"/>
              </a:rPr>
              <a:t>Звісно на зародку даних систем інформаційна безпека це не просто обов’язковість, а необхідний мінімум. Тому купуючи дешевше ми зеконмлюємо на своїй безпеці, а не “переплачуємо за бренд”.</a:t>
            </a:r>
            <a:endParaRPr sz="1600">
              <a:solidFill>
                <a:srgbClr val="73737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aleway"/>
                <a:ea typeface="Raleway"/>
                <a:cs typeface="Raleway"/>
                <a:sym typeface="Raleway"/>
              </a:rPr>
              <a:t>Як працює хакінг ip-девайсів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929038" y="2507950"/>
            <a:ext cx="0" cy="1038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7"/>
          <p:cNvSpPr txBox="1"/>
          <p:nvPr>
            <p:ph type="title"/>
          </p:nvPr>
        </p:nvSpPr>
        <p:spPr>
          <a:xfrm>
            <a:off x="976112" y="2384687"/>
            <a:ext cx="18141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Крок</a:t>
            </a:r>
            <a:r>
              <a:rPr lang="ru" sz="1700">
                <a:solidFill>
                  <a:schemeClr val="dk1"/>
                </a:solidFill>
              </a:rPr>
              <a:t> 1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976112" y="2674713"/>
            <a:ext cx="18141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 хакера є база серійних номерів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>
            <a:off x="3395738" y="2355550"/>
            <a:ext cx="0" cy="1038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7"/>
          <p:cNvSpPr txBox="1"/>
          <p:nvPr>
            <p:ph type="title"/>
          </p:nvPr>
        </p:nvSpPr>
        <p:spPr>
          <a:xfrm>
            <a:off x="3442812" y="2241076"/>
            <a:ext cx="18141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Крок</a:t>
            </a:r>
            <a:r>
              <a:rPr lang="ru" sz="1700">
                <a:solidFill>
                  <a:schemeClr val="dk1"/>
                </a:solidFill>
              </a:rPr>
              <a:t> 2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442812" y="2531101"/>
            <a:ext cx="18141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Підключення до девайсів та підбір номеру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99" name="Google Shape;99;p17"/>
          <p:cNvCxnSpPr/>
          <p:nvPr/>
        </p:nvCxnSpPr>
        <p:spPr>
          <a:xfrm>
            <a:off x="6457563" y="2053100"/>
            <a:ext cx="0" cy="1038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7"/>
          <p:cNvSpPr txBox="1"/>
          <p:nvPr>
            <p:ph type="title"/>
          </p:nvPr>
        </p:nvSpPr>
        <p:spPr>
          <a:xfrm>
            <a:off x="6504637" y="1929945"/>
            <a:ext cx="18141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Крок</a:t>
            </a:r>
            <a:r>
              <a:rPr lang="ru" sz="1700">
                <a:solidFill>
                  <a:schemeClr val="dk1"/>
                </a:solidFill>
              </a:rPr>
              <a:t> 3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504637" y="2219971"/>
            <a:ext cx="18141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Повторення операції при невразливому девайсі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grpSp>
        <p:nvGrpSpPr>
          <p:cNvPr id="102" name="Google Shape;102;p17"/>
          <p:cNvGrpSpPr/>
          <p:nvPr/>
        </p:nvGrpSpPr>
        <p:grpSpPr>
          <a:xfrm>
            <a:off x="929030" y="3219673"/>
            <a:ext cx="6993309" cy="1520400"/>
            <a:chOff x="929030" y="3219673"/>
            <a:chExt cx="6993309" cy="1520400"/>
          </a:xfrm>
        </p:grpSpPr>
        <p:cxnSp>
          <p:nvCxnSpPr>
            <p:cNvPr id="103" name="Google Shape;103;p17"/>
            <p:cNvCxnSpPr>
              <a:stCxn id="104" idx="6"/>
              <a:endCxn id="105" idx="2"/>
            </p:cNvCxnSpPr>
            <p:nvPr/>
          </p:nvCxnSpPr>
          <p:spPr>
            <a:xfrm>
              <a:off x="1537730" y="3979907"/>
              <a:ext cx="4864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04" name="Google Shape;104;p17"/>
            <p:cNvSpPr/>
            <p:nvPr/>
          </p:nvSpPr>
          <p:spPr>
            <a:xfrm>
              <a:off x="929030" y="3675557"/>
              <a:ext cx="608700" cy="60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3421283" y="3431305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401939" y="3219673"/>
              <a:ext cx="1520400" cy="152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9477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271250" y="488250"/>
            <a:ext cx="7484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Raleway"/>
                <a:ea typeface="Raleway"/>
                <a:cs typeface="Raleway"/>
                <a:sym typeface="Raleway"/>
              </a:rPr>
              <a:t>Нам загрожують злами 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Raleway"/>
                <a:ea typeface="Raleway"/>
                <a:cs typeface="Raleway"/>
                <a:sym typeface="Raleway"/>
              </a:rPr>
              <a:t>“виробничих маcштабів”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7968" l="0" r="0" t="7976"/>
          <a:stretch/>
        </p:blipFill>
        <p:spPr>
          <a:xfrm>
            <a:off x="-30675" y="0"/>
            <a:ext cx="917467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>
            <p:ph type="title"/>
          </p:nvPr>
        </p:nvSpPr>
        <p:spPr>
          <a:xfrm>
            <a:off x="490250" y="488250"/>
            <a:ext cx="4439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Raleway"/>
                <a:ea typeface="Raleway"/>
                <a:cs typeface="Raleway"/>
                <a:sym typeface="Raleway"/>
              </a:rPr>
              <a:t>Що треба робити?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3000">
                <a:latin typeface="Raleway"/>
                <a:ea typeface="Raleway"/>
                <a:cs typeface="Raleway"/>
                <a:sym typeface="Raleway"/>
              </a:rPr>
              <a:t>Навіть якщо ви купили дешевий мережевий чи gps-девайс - одразу змінюйте пароль! Якщо його досі не змінив хакер:)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9" name="Google Shape;119;p19"/>
          <p:cNvGrpSpPr/>
          <p:nvPr/>
        </p:nvGrpSpPr>
        <p:grpSpPr>
          <a:xfrm>
            <a:off x="5212394" y="864520"/>
            <a:ext cx="3307407" cy="3307407"/>
            <a:chOff x="5212394" y="864520"/>
            <a:chExt cx="3307407" cy="3307407"/>
          </a:xfrm>
        </p:grpSpPr>
        <p:sp>
          <p:nvSpPr>
            <p:cNvPr id="120" name="Google Shape;120;p19"/>
            <p:cNvSpPr/>
            <p:nvPr/>
          </p:nvSpPr>
          <p:spPr>
            <a:xfrm>
              <a:off x="521239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54948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5886575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22366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56075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89784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7234932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757202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790911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8246201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21239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554948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5886575" y="1201621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622366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6075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689784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7234932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757202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790911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8246201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21239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554948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5886575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622366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56075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689784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7234932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757202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790911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8246201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521239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554948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5886575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622366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56075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689784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7234932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757202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790911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8246201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21239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54948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886575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22366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56075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9784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7234932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757202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790911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8246201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21239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54948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5886575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622366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56075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689784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7234932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757202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790911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8246201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521239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554948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5886575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22366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656075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89784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7234932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757202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790911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8246201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21239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554948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5886575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622366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56075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89784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7234932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757202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790911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8246201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521239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54948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5886575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622366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656075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89784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7234932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757202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790911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8246201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521239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554948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5886575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622366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656075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689784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7234932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757202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790911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8246201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aleway ExtraBold"/>
                <a:ea typeface="Raleway ExtraBold"/>
                <a:cs typeface="Raleway ExtraBold"/>
                <a:sym typeface="Raleway ExtraBold"/>
              </a:rPr>
              <a:t>Дякую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aleway ExtraBold"/>
                <a:ea typeface="Raleway ExtraBold"/>
                <a:cs typeface="Raleway ExtraBold"/>
                <a:sym typeface="Raleway ExtraBold"/>
              </a:rPr>
              <a:t>за 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aleway ExtraBold"/>
                <a:ea typeface="Raleway ExtraBold"/>
                <a:cs typeface="Raleway ExtraBold"/>
                <a:sym typeface="Raleway ExtraBold"/>
              </a:rPr>
              <a:t>увагу!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