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1A1566B-82AA-45AE-B047-71D78925D5FA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812C2DE-3BF3-40D7-A02E-C3E575BF3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061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566B-82AA-45AE-B047-71D78925D5FA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C2DE-3BF3-40D7-A02E-C3E575BF3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032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566B-82AA-45AE-B047-71D78925D5FA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C2DE-3BF3-40D7-A02E-C3E575BF3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98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566B-82AA-45AE-B047-71D78925D5FA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C2DE-3BF3-40D7-A02E-C3E575BF3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669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566B-82AA-45AE-B047-71D78925D5FA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C2DE-3BF3-40D7-A02E-C3E575BF3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3422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566B-82AA-45AE-B047-71D78925D5FA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C2DE-3BF3-40D7-A02E-C3E575BF3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11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566B-82AA-45AE-B047-71D78925D5FA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C2DE-3BF3-40D7-A02E-C3E575BF3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200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1A1566B-82AA-45AE-B047-71D78925D5FA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C2DE-3BF3-40D7-A02E-C3E575BF3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3849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1A1566B-82AA-45AE-B047-71D78925D5FA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C2DE-3BF3-40D7-A02E-C3E575BF3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543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566B-82AA-45AE-B047-71D78925D5FA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C2DE-3BF3-40D7-A02E-C3E575BF3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82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566B-82AA-45AE-B047-71D78925D5FA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C2DE-3BF3-40D7-A02E-C3E575BF3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337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566B-82AA-45AE-B047-71D78925D5FA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C2DE-3BF3-40D7-A02E-C3E575BF3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047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566B-82AA-45AE-B047-71D78925D5FA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C2DE-3BF3-40D7-A02E-C3E575BF3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082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566B-82AA-45AE-B047-71D78925D5FA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C2DE-3BF3-40D7-A02E-C3E575BF3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284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566B-82AA-45AE-B047-71D78925D5FA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C2DE-3BF3-40D7-A02E-C3E575BF3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618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566B-82AA-45AE-B047-71D78925D5FA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C2DE-3BF3-40D7-A02E-C3E575BF3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452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566B-82AA-45AE-B047-71D78925D5FA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C2DE-3BF3-40D7-A02E-C3E575BF3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603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1A1566B-82AA-45AE-B047-71D78925D5FA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812C2DE-3BF3-40D7-A02E-C3E575BF3B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355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9096" y="2640267"/>
            <a:ext cx="9144000" cy="1538541"/>
          </a:xfrm>
        </p:spPr>
        <p:txBody>
          <a:bodyPr>
            <a:normAutofit/>
          </a:bodyPr>
          <a:lstStyle/>
          <a:p>
            <a:r>
              <a:rPr lang="uk-UA" b="1" dirty="0"/>
              <a:t>Бездротові технології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39200" y="5567998"/>
            <a:ext cx="2535936" cy="79622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Стеблянко Ілля 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1 курс, ТСД-12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046" y="1019270"/>
            <a:ext cx="8761413" cy="706964"/>
          </a:xfrm>
        </p:spPr>
        <p:txBody>
          <a:bodyPr/>
          <a:lstStyle/>
          <a:p>
            <a:pPr algn="ctr"/>
            <a:r>
              <a:rPr lang="uk-UA" b="1" dirty="0"/>
              <a:t>Розумний дім</a:t>
            </a:r>
            <a:endParaRPr lang="uk-UA" dirty="0"/>
          </a:p>
        </p:txBody>
      </p:sp>
      <p:pic>
        <p:nvPicPr>
          <p:cNvPr id="3" name="Picture 2" descr="Ð ÐµÐ·ÑÐ»ÑÑÐ°Ñ Ð¿Ð¾ÑÑÐºÑ Ð·Ð¾Ð±ÑÐ°Ð¶ÐµÐ½Ñ Ð·Ð° Ð·Ð°Ð¿Ð¸ÑÐ¾Ð¼ &quot;ÑÐ¼Ð½ÑÐ¹ Ð´Ð¾Ð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4590287"/>
            <a:ext cx="2956224" cy="2087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 ÐµÐ·ÑÐ»ÑÑÐ°Ñ Ð¿Ð¾ÑÑÐºÑ Ð·Ð¾Ð±ÑÐ°Ð¶ÐµÐ½Ñ Ð·Ð° Ð·Ð°Ð¿Ð¸ÑÐ¾Ð¼ &quot;Ð½Ð¸ÐºÐ¾Ð»Ð° ÑÐµÑÐ»Ð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4" y="2141170"/>
            <a:ext cx="1761982" cy="1988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8815" y="4175352"/>
            <a:ext cx="1686680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dirty="0" err="1"/>
              <a:t>Нікола</a:t>
            </a:r>
            <a:r>
              <a:rPr lang="ru-RU" dirty="0"/>
              <a:t> Тесла</a:t>
            </a:r>
            <a:endParaRPr lang="uk-UA" dirty="0"/>
          </a:p>
        </p:txBody>
      </p:sp>
      <p:pic>
        <p:nvPicPr>
          <p:cNvPr id="17" name="Picture 8" descr="Ð ÐµÐ·ÑÐ»ÑÑÐ°Ñ Ð¿Ð¾ÑÑÐºÑ Ð·Ð¾Ð±ÑÐ°Ð¶ÐµÐ½Ñ Ð·Ð° Ð·Ð°Ð¿Ð¸ÑÐ¾Ð¼ &quot;Ð²Ð¸Ð´ÐµÐ¾Ð½Ð°Ð±Ð»ÑÐ´ÐµÐ½Ð¸Ðµ Ð² ÑÐ¼Ð½Ð¾Ð¼ Ð´Ð¾Ð¼Ð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007" y="2314552"/>
            <a:ext cx="2679065" cy="186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Ð ÐµÐ·ÑÐ»ÑÑÐ°Ñ Ð¿Ð¾ÑÑÐºÑ Ð·Ð¾Ð±ÑÐ°Ð¶ÐµÐ½Ñ Ð·Ð° Ð·Ð°Ð¿Ð¸ÑÐ¾Ð¼ &quot;Ð²Ð¸Ð´ÐµÐ¾Ð½Ð°Ð±Ð»ÑÐ´ÐµÐ½Ð¸Ðµ Ð² ÑÐ¼Ð½Ð¾Ð¼ Ð´Ð¾Ð¼Ðµ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16" y="4544684"/>
            <a:ext cx="5022156" cy="2133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67811" y="4175352"/>
            <a:ext cx="1858201" cy="36933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dirty="0"/>
              <a:t>П</a:t>
            </a:r>
            <a:r>
              <a:rPr lang="uk-UA" dirty="0" smtClean="0"/>
              <a:t>ульт-дисплей</a:t>
            </a:r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4111178" y="4175351"/>
            <a:ext cx="163057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dirty="0" err="1"/>
              <a:t>В</a:t>
            </a:r>
            <a:r>
              <a:rPr lang="ru-RU" dirty="0" err="1"/>
              <a:t>ідео-нагляд</a:t>
            </a:r>
            <a:endParaRPr lang="uk-UA" dirty="0"/>
          </a:p>
        </p:txBody>
      </p:sp>
      <p:pic>
        <p:nvPicPr>
          <p:cNvPr id="21" name="Picture 1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27" y="2314552"/>
            <a:ext cx="2956751" cy="186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317607" y="4347910"/>
            <a:ext cx="1788931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Xiaomi-smart-home-working</a:t>
            </a:r>
          </a:p>
          <a:p>
            <a:endParaRPr lang="uk-UA" dirty="0"/>
          </a:p>
        </p:txBody>
      </p:sp>
      <p:cxnSp>
        <p:nvCxnSpPr>
          <p:cNvPr id="24" name="Прямая со стрелкой 23"/>
          <p:cNvCxnSpPr>
            <a:stCxn id="22" idx="0"/>
          </p:cNvCxnSpPr>
          <p:nvPr/>
        </p:nvCxnSpPr>
        <p:spPr>
          <a:xfrm flipH="1" flipV="1">
            <a:off x="10703388" y="3749040"/>
            <a:ext cx="508685" cy="59887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4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656" y="964524"/>
            <a:ext cx="8761413" cy="706964"/>
          </a:xfrm>
        </p:spPr>
        <p:txBody>
          <a:bodyPr/>
          <a:lstStyle/>
          <a:p>
            <a:r>
              <a:rPr lang="uk-UA" sz="3200" dirty="0"/>
              <a:t>Ілон </a:t>
            </a:r>
            <a:r>
              <a:rPr lang="uk-UA" sz="3200" dirty="0" err="1" smtClean="0"/>
              <a:t>Маск</a:t>
            </a:r>
            <a:r>
              <a:rPr lang="uk-UA" sz="3200" dirty="0" smtClean="0"/>
              <a:t>, </a:t>
            </a:r>
            <a:r>
              <a:rPr lang="uk-UA" sz="3200" dirty="0" err="1"/>
              <a:t>Tesla</a:t>
            </a:r>
            <a:r>
              <a:rPr lang="uk-UA" sz="3200" dirty="0"/>
              <a:t> </a:t>
            </a:r>
            <a:r>
              <a:rPr lang="en-US" sz="3200" dirty="0" err="1" smtClean="0"/>
              <a:t>Inc</a:t>
            </a:r>
            <a:r>
              <a:rPr lang="ru-RU" sz="3200" dirty="0" smtClean="0"/>
              <a:t>, </a:t>
            </a:r>
            <a:r>
              <a:rPr lang="uk-UA" sz="3200" dirty="0"/>
              <a:t>з</a:t>
            </a:r>
            <a:r>
              <a:rPr lang="uk-UA" sz="3200" dirty="0" smtClean="0"/>
              <a:t>астосун</a:t>
            </a:r>
            <a:r>
              <a:rPr lang="uk-UA" dirty="0" smtClean="0"/>
              <a:t>ок </a:t>
            </a:r>
            <a:r>
              <a:rPr lang="en-US" dirty="0" smtClean="0"/>
              <a:t>Tesla</a:t>
            </a:r>
            <a:endParaRPr lang="uk-UA" sz="3200" dirty="0"/>
          </a:p>
        </p:txBody>
      </p:sp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2" y="2343023"/>
            <a:ext cx="3522553" cy="1761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lectrocars.ua/wp-content/uploads/2017/08/21074084_1576572779030237_1004224709_n-281x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208" y="2343023"/>
            <a:ext cx="1736958" cy="309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lectrocars.ua/wp-content/uploads/2017/08/21039798_1576572865696895_1563715418_n-281x5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63" y="2678212"/>
            <a:ext cx="1737233" cy="309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lectrocars.ua/wp-content/uploads/2017/08/21040790_1576572895696892_650075102_n-281x5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68" y="2343023"/>
            <a:ext cx="1736957" cy="309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lectrocars.ua/wp-content/uploads/2017/08/20988104_1576572899030225_1758661348_n-281x5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423" y="2678702"/>
            <a:ext cx="1736958" cy="309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97018" y="6187103"/>
            <a:ext cx="236795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000" dirty="0"/>
              <a:t>Застосунок </a:t>
            </a:r>
            <a:r>
              <a:rPr lang="en-US" sz="2000" dirty="0" smtClean="0"/>
              <a:t>Tesla</a:t>
            </a:r>
            <a:endParaRPr lang="en-US" sz="2000" dirty="0"/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7713579" y="2189012"/>
            <a:ext cx="372430" cy="7661173"/>
          </a:xfrm>
          <a:prstGeom prst="rightBrac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38" name="Picture 1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2" y="4484306"/>
            <a:ext cx="3522553" cy="1978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8644" y="6483082"/>
            <a:ext cx="1540806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600" dirty="0"/>
              <a:t>Tesla Model Y</a:t>
            </a:r>
            <a:endParaRPr lang="uk-UA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38644" y="4125026"/>
            <a:ext cx="152157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600" dirty="0"/>
              <a:t>Tesla Model </a:t>
            </a:r>
            <a:r>
              <a:rPr lang="en-US" sz="1600" dirty="0" smtClean="0"/>
              <a:t>S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9041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474" y="461906"/>
            <a:ext cx="9150334" cy="1714668"/>
          </a:xfrm>
        </p:spPr>
        <p:txBody>
          <a:bodyPr/>
          <a:lstStyle/>
          <a:p>
            <a:r>
              <a:rPr lang="uk-UA" sz="3200" dirty="0"/>
              <a:t>Бездротові технології в повсякденному житті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±ÐµÑÐ¿ÑÐ¾Ð²Ð¾Ð´Ð½ÑÐµ Ð½Ð°ÑÑÐ½Ð¸ÐºÐ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42" y="2308097"/>
            <a:ext cx="2343032" cy="234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 ÐµÐ·ÑÐ»ÑÑÐ°Ñ Ð¿Ð¾ÑÑÐºÑ Ð·Ð¾Ð±ÑÐ°Ð¶ÐµÐ½Ñ Ð·Ð° Ð·Ð°Ð¿Ð¸ÑÐ¾Ð¼ &quot;Ð±ÐµÑÐ¿ÑÐ¾Ð²Ð¾Ð´Ð½ÑÐµ Ð½Ð°ÑÑÐ½Ð¸ÐºÐ¸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95" y="2308097"/>
            <a:ext cx="2343032" cy="234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 ÐµÐ·ÑÐ»ÑÑÐ°Ñ Ð¿Ð¾ÑÑÐºÑ Ð·Ð¾Ð±ÑÐ°Ð¶ÐµÐ½Ñ Ð·Ð° Ð·Ð°Ð¿Ð¸ÑÐ¾Ð¼ &quot;Ð±ÐµÑÐ¿ÑÐ¾Ð²Ð¾Ð´Ð½ÑÐµ Ð½Ð°ÑÑÐ½Ð¸ÐºÐ¸ Ð³ÐµÐ»Ð°ÐºÑÐ¸ Ð±Ð°Ð´Ñ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55" y="2344017"/>
            <a:ext cx="3514548" cy="2343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85998" y="4687049"/>
            <a:ext cx="2648482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/>
              <a:t>Samsung Galaxy Buds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05155" y="4651128"/>
            <a:ext cx="175400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/>
              <a:t>Apple </a:t>
            </a:r>
            <a:r>
              <a:rPr lang="en-US" dirty="0" err="1"/>
              <a:t>AirPods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66804" y="4651129"/>
            <a:ext cx="2359814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/>
              <a:t>Xiaomi Air </a:t>
            </a:r>
            <a:r>
              <a:rPr lang="en-US" dirty="0" err="1"/>
              <a:t>Mi</a:t>
            </a:r>
            <a:r>
              <a:rPr lang="en-US" dirty="0"/>
              <a:t> True Wireless Earphones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14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298" y="982812"/>
            <a:ext cx="8761413" cy="706964"/>
          </a:xfrm>
        </p:spPr>
        <p:txBody>
          <a:bodyPr/>
          <a:lstStyle/>
          <a:p>
            <a:pPr algn="ctr"/>
            <a:r>
              <a:rPr lang="en-US" sz="3200" dirty="0"/>
              <a:t>Bluetooth </a:t>
            </a:r>
            <a:r>
              <a:rPr lang="uk-UA" sz="3200" dirty="0"/>
              <a:t>динаміки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jbl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13" y="2455651"/>
            <a:ext cx="3635280" cy="20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0895" y="4543142"/>
            <a:ext cx="1653017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/>
              <a:t>JBL Charge 3</a:t>
            </a:r>
            <a:endParaRPr lang="uk-UA" dirty="0"/>
          </a:p>
        </p:txBody>
      </p:sp>
      <p:pic>
        <p:nvPicPr>
          <p:cNvPr id="3076" name="Picture 4" descr="Ð ÐµÐ·ÑÐ»ÑÑÐ°Ñ Ð¿Ð¾ÑÑÐºÑ Ð·Ð¾Ð±ÑÐ°Ð¶ÐµÐ½Ñ Ð·Ð° Ð·Ð°Ð¿Ð¸ÑÐ¾Ð¼ &quot;Ð±ÐµÑÐ¿ÑÐ¾Ð²Ð¾Ð´Ð½ÑÐµ ÐºÐ¾Ð»Ð¾Ð½ÐºÐ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2" y="3891395"/>
            <a:ext cx="3560237" cy="283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09472" y="6357307"/>
            <a:ext cx="1872629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 err="1"/>
              <a:t>Wharfedale</a:t>
            </a:r>
            <a:r>
              <a:rPr lang="en-US" dirty="0"/>
              <a:t> </a:t>
            </a:r>
            <a:r>
              <a:rPr lang="en-US" dirty="0" smtClean="0"/>
              <a:t>A2</a:t>
            </a:r>
            <a:endParaRPr lang="uk-UA" dirty="0"/>
          </a:p>
        </p:txBody>
      </p:sp>
      <p:pic>
        <p:nvPicPr>
          <p:cNvPr id="3078" name="Picture 6" descr="Ð ÐµÐ·ÑÐ»ÑÑÐ°Ñ Ð¿Ð¾ÑÑÐºÑ Ð·Ð¾Ð±ÑÐ°Ð¶ÐµÐ½Ñ Ð·Ð° Ð·Ð°Ð¿Ð¸ÑÐ¾Ð¼ &quot;Ð±ÐµÐ·Ð´ÑÐ¾ÑÐ¾Ð²Ñ ÐºÐ¾Ð»Ð¾Ð½ÐºÐ¸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" t="7016" r="8605" b="8143"/>
          <a:stretch/>
        </p:blipFill>
        <p:spPr bwMode="auto">
          <a:xfrm>
            <a:off x="8489568" y="2356396"/>
            <a:ext cx="320973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149303" y="4642396"/>
            <a:ext cx="1890261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/>
              <a:t>Sony GTK-XB60</a:t>
            </a:r>
          </a:p>
        </p:txBody>
      </p:sp>
    </p:spTree>
    <p:extLst>
      <p:ext uri="{BB962C8B-B14F-4D97-AF65-F5344CB8AC3E}">
        <p14:creationId xmlns:p14="http://schemas.microsoft.com/office/powerpoint/2010/main" val="16460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699</TotalTime>
  <Words>52</Words>
  <Application>Microsoft Office PowerPoint</Application>
  <PresentationFormat>Широкоэкранный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Совет директоров</vt:lpstr>
      <vt:lpstr>Бездротові технології </vt:lpstr>
      <vt:lpstr>Розумний дім</vt:lpstr>
      <vt:lpstr>Ілон Маск, Tesla Inc, застосунок Tesla</vt:lpstr>
      <vt:lpstr>Бездротові технології в повсякденному житті</vt:lpstr>
      <vt:lpstr>Bluetooth динаміки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Exploration Technologies Corporation (SpaceX)</dc:title>
  <dc:creator>Илья Стеблянко</dc:creator>
  <cp:lastModifiedBy>Илья Стеблянко</cp:lastModifiedBy>
  <cp:revision>26</cp:revision>
  <dcterms:created xsi:type="dcterms:W3CDTF">2018-12-03T20:12:44Z</dcterms:created>
  <dcterms:modified xsi:type="dcterms:W3CDTF">2019-05-08T13:23:21Z</dcterms:modified>
</cp:coreProperties>
</file>