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661248"/>
            <a:ext cx="3347864" cy="936104"/>
          </a:xfrm>
        </p:spPr>
        <p:txBody>
          <a:bodyPr>
            <a:normAutofit/>
          </a:bodyPr>
          <a:lstStyle/>
          <a:p>
            <a:r>
              <a:rPr lang="uk-UA" dirty="0" smtClean="0"/>
              <a:t>Студент групи КІД-21</a:t>
            </a:r>
          </a:p>
          <a:p>
            <a:r>
              <a:rPr lang="uk-UA" dirty="0" err="1" smtClean="0"/>
              <a:t>Іпатов</a:t>
            </a:r>
            <a:r>
              <a:rPr lang="uk-UA" dirty="0" smtClean="0"/>
              <a:t> Гліб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568951" cy="3512681"/>
          </a:xfrm>
        </p:spPr>
        <p:txBody>
          <a:bodyPr/>
          <a:lstStyle/>
          <a:p>
            <a:pPr marL="182880" indent="0">
              <a:buNone/>
            </a:pPr>
            <a:r>
              <a:rPr lang="uk-UA" dirty="0">
                <a:effectLst/>
              </a:rPr>
              <a:t>10 ТЕХНОЛОГІЧНИХ ТРЕНДІВ, ЯКІ ВПЛИНУТЬ НА ІТ В 2019 РОЦІ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3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93936" cy="56612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268759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000" dirty="0" smtClean="0"/>
              <a:t>УПРАВЛІННЯ ТАЛАНТАМИ СТАЄ КРИТИЧНИМ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08720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ПОЯВА ГЛОБАЛЬНОЇ ІНФРАСТРУКТУРИ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_hAuQlEPGqJMhAzkyvYhNGQ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81839" cy="47971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36711"/>
          </a:xfrm>
        </p:spPr>
        <p:txBody>
          <a:bodyPr/>
          <a:lstStyle/>
          <a:p>
            <a:pPr algn="ctr">
              <a:buNone/>
            </a:pPr>
            <a:r>
              <a:rPr lang="uk-UA" sz="5400" dirty="0" smtClean="0"/>
              <a:t>ДЯКУЮ ЗА УВАГУ!</a:t>
            </a:r>
            <a:endParaRPr lang="ru-RU" sz="5400" dirty="0"/>
          </a:p>
        </p:txBody>
      </p:sp>
      <p:pic>
        <p:nvPicPr>
          <p:cNvPr id="5" name="Содержимое 4" descr="840px-The-Most-Realistic-IoT-Predictions-for-201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5543"/>
            <a:ext cx="9144000" cy="60524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913994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764704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err="1" smtClean="0"/>
              <a:t>Безсерверні</a:t>
            </a:r>
            <a:r>
              <a:rPr lang="uk-UA" sz="4800" dirty="0" smtClean="0"/>
              <a:t> обчислення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9144000" cy="165618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1. Виключення потреби в інфраструктурному забезпеченні.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2. Не є заміною контейнерів або віртуальних машин.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66491" cy="51571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3671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ВПЛИВ ШТУЧНОГО </a:t>
            </a:r>
            <a:r>
              <a:rPr lang="uk-UA" sz="4000" dirty="0" smtClean="0"/>
              <a:t>ІНТЕЛЕКТУ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AI – </a:t>
            </a:r>
            <a:r>
              <a:rPr lang="uk-UA" sz="4800" dirty="0" smtClean="0">
                <a:solidFill>
                  <a:schemeClr val="tx1"/>
                </a:solidFill>
              </a:rPr>
              <a:t>основа цифрового бізнесу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positphotos_53508771-stock-photo-global-computer-net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39945" cy="6093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ГНУЧКІСТЬ МЕРЕЖІ (АБО ЇЇ ВІДСУТНІСТЬ?)</a:t>
            </a:r>
            <a:endParaRPr lang="ru-RU" sz="3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logimage2952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73211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124744"/>
          </a:xfrm>
        </p:spPr>
        <p:txBody>
          <a:bodyPr/>
          <a:lstStyle/>
          <a:p>
            <a:pPr algn="ctr">
              <a:buNone/>
            </a:pPr>
            <a:r>
              <a:rPr lang="uk-UA" sz="6000" dirty="0" smtClean="0"/>
              <a:t>ВІДМОВА ВІД ЦОД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8719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ПЕРИФЕРІЙНІ ОБЧИСЛЕННЯ</a:t>
            </a:r>
            <a:endParaRPr lang="ru-RU" sz="4400" dirty="0"/>
          </a:p>
        </p:txBody>
      </p:sp>
      <p:pic>
        <p:nvPicPr>
          <p:cNvPr id="5" name="Содержимое 4" descr="the_edge_2_1-1024x5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254" y="908720"/>
            <a:ext cx="9162254" cy="5013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EDGE COMPUTING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68760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УПРАВЛІННЯ ЦИФРОВОЮ РІЗНОМАНІТНІСТЮ</a:t>
            </a:r>
            <a:endParaRPr lang="ru-RU" sz="3600" dirty="0"/>
          </a:p>
        </p:txBody>
      </p:sp>
      <p:pic>
        <p:nvPicPr>
          <p:cNvPr id="5" name="Содержимое 4" descr="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440" y="1196752"/>
            <a:ext cx="9177440" cy="56612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6711"/>
          </a:xfrm>
        </p:spPr>
        <p:txBody>
          <a:bodyPr/>
          <a:lstStyle/>
          <a:p>
            <a:pPr algn="ctr">
              <a:buNone/>
            </a:pPr>
            <a:r>
              <a:rPr lang="uk-UA" sz="4800" dirty="0" smtClean="0"/>
              <a:t>НОВІ РОЛІ ДЛЯ КОМАНД I &amp; O</a:t>
            </a:r>
            <a:endParaRPr lang="ru-RU" sz="4800" dirty="0"/>
          </a:p>
        </p:txBody>
      </p:sp>
      <p:pic>
        <p:nvPicPr>
          <p:cNvPr id="5" name="Содержимое 4" descr="концепция-приборов-цифров-о-и-анным-по-ю-ей-разнообразия-бо-ьшая-51222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66658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96751"/>
          </a:xfrm>
        </p:spPr>
        <p:txBody>
          <a:bodyPr/>
          <a:lstStyle/>
          <a:p>
            <a:pPr algn="ctr">
              <a:buNone/>
            </a:pPr>
            <a:r>
              <a:rPr lang="uk-UA" sz="5400" dirty="0" smtClean="0"/>
              <a:t>ВІДМОВА ВІД </a:t>
            </a:r>
            <a:r>
              <a:rPr lang="uk-UA" sz="5400" dirty="0" err="1" smtClean="0"/>
              <a:t>SaaS</a:t>
            </a:r>
            <a:endParaRPr lang="ru-RU" sz="5400" dirty="0"/>
          </a:p>
        </p:txBody>
      </p:sp>
      <p:pic>
        <p:nvPicPr>
          <p:cNvPr id="5" name="Содержимое 4" descr="saas-conversion-funnel-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4032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-3" y="5229200"/>
            <a:ext cx="9144002" cy="16288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Багато </a:t>
            </a:r>
            <a:r>
              <a:rPr lang="uk-UA" sz="3200" b="1" dirty="0" smtClean="0"/>
              <a:t>керівників «I &amp; O» орієнтуються на інфраструктуру як сервіс (</a:t>
            </a:r>
            <a:r>
              <a:rPr lang="uk-UA" sz="3200" b="1" dirty="0" err="1" smtClean="0"/>
              <a:t>IaaS</a:t>
            </a:r>
            <a:r>
              <a:rPr lang="uk-UA" sz="3200" b="1" dirty="0" smtClean="0"/>
              <a:t>) і платформу як сервіс (</a:t>
            </a:r>
            <a:r>
              <a:rPr lang="uk-UA" sz="3200" b="1" dirty="0" err="1" smtClean="0"/>
              <a:t>PaaS</a:t>
            </a:r>
            <a:r>
              <a:rPr lang="uk-UA" sz="3200" b="1" dirty="0" smtClean="0"/>
              <a:t>).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100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10 ТЕХНОЛОГІЧНИХ ТРЕНДІВ, ЯКІ ВПЛИНУТЬ НА ІТ В 2019 РОЦІ </vt:lpstr>
      <vt:lpstr>Безсерверні обчислення</vt:lpstr>
      <vt:lpstr>ВПЛИВ ШТУЧНОГО ІНТЕЛЕКТУ</vt:lpstr>
      <vt:lpstr>Слайд 4</vt:lpstr>
      <vt:lpstr>ВІДМОВА ВІД ЦОД</vt:lpstr>
      <vt:lpstr>ПЕРИФЕРІЙНІ ОБЧИСЛЕННЯ</vt:lpstr>
      <vt:lpstr>УПРАВЛІННЯ ЦИФРОВОЮ РІЗНОМАНІТНІСТЮ</vt:lpstr>
      <vt:lpstr>НОВІ РОЛІ ДЛЯ КОМАНД I &amp; O</vt:lpstr>
      <vt:lpstr>ВІДМОВА ВІД SaaS</vt:lpstr>
      <vt:lpstr>    УПРАВЛІННЯ ТАЛАНТАМИ СТАЄ КРИТИЧНИМ</vt:lpstr>
      <vt:lpstr>ПОЯВА ГЛОБАЛЬНОЇ ІНФРАСТРУКТУРИ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ТЕХНОЛОГІЧНИХ ТРЕНДІВ, ЯКІ ВПЛИНУТЬ НА ІТ В 2019 РОЦІ</dc:title>
  <dc:creator>Глеб Ипатов</dc:creator>
  <cp:lastModifiedBy>310</cp:lastModifiedBy>
  <cp:revision>7</cp:revision>
  <dcterms:created xsi:type="dcterms:W3CDTF">2019-05-16T04:08:59Z</dcterms:created>
  <dcterms:modified xsi:type="dcterms:W3CDTF">2019-05-17T06:53:29Z</dcterms:modified>
</cp:coreProperties>
</file>