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743" r:id="rId1"/>
  </p:sldMasterIdLst>
  <p:notesMasterIdLst>
    <p:notesMasterId r:id="rId20"/>
  </p:notesMasterIdLst>
  <p:handoutMasterIdLst>
    <p:handoutMasterId r:id="rId21"/>
  </p:handoutMasterIdLst>
  <p:sldIdLst>
    <p:sldId id="401" r:id="rId2"/>
    <p:sldId id="417" r:id="rId3"/>
    <p:sldId id="491" r:id="rId4"/>
    <p:sldId id="560" r:id="rId5"/>
    <p:sldId id="510" r:id="rId6"/>
    <p:sldId id="511" r:id="rId7"/>
    <p:sldId id="535" r:id="rId8"/>
    <p:sldId id="490" r:id="rId9"/>
    <p:sldId id="550" r:id="rId10"/>
    <p:sldId id="557" r:id="rId11"/>
    <p:sldId id="558" r:id="rId12"/>
    <p:sldId id="559" r:id="rId13"/>
    <p:sldId id="553" r:id="rId14"/>
    <p:sldId id="520" r:id="rId15"/>
    <p:sldId id="531" r:id="rId16"/>
    <p:sldId id="547" r:id="rId17"/>
    <p:sldId id="548" r:id="rId18"/>
    <p:sldId id="405" r:id="rId19"/>
  </p:sldIdLst>
  <p:sldSz cx="9144000" cy="6858000" type="screen4x3"/>
  <p:notesSz cx="6797675" cy="9926638"/>
  <p:defaultTextStyle>
    <a:defPPr>
      <a:defRPr lang="ru-RU"/>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C6600"/>
    <a:srgbClr val="FFFFFF"/>
    <a:srgbClr val="004182"/>
    <a:srgbClr val="003060"/>
    <a:srgbClr val="FF99FF"/>
    <a:srgbClr val="FF66FF"/>
    <a:srgbClr val="00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364" autoAdjust="0"/>
  </p:normalViewPr>
  <p:slideViewPr>
    <p:cSldViewPr>
      <p:cViewPr>
        <p:scale>
          <a:sx n="100" d="100"/>
          <a:sy n="100" d="100"/>
        </p:scale>
        <p:origin x="-2088"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300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1056;&#1077;&#1079;&#1077;&#1088;&#1074;\&#1050;&#1085;&#1080;&#1075;&#1072;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1056;&#1077;&#1079;&#1077;&#1088;&#1074;\&#1050;&#1085;&#1080;&#1075;&#107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bg1"/>
                </a:solidFill>
              </a:defRPr>
            </a:pPr>
            <a:r>
              <a:rPr lang="ru-RU" sz="1400" dirty="0" err="1">
                <a:solidFill>
                  <a:schemeClr val="bg1"/>
                </a:solidFill>
              </a:rPr>
              <a:t>Залежність</a:t>
            </a:r>
            <a:r>
              <a:rPr lang="ru-RU" sz="1400" dirty="0">
                <a:solidFill>
                  <a:schemeClr val="bg1"/>
                </a:solidFill>
              </a:rPr>
              <a:t> </a:t>
            </a:r>
            <a:r>
              <a:rPr lang="ru-RU" sz="1400" dirty="0" err="1">
                <a:solidFill>
                  <a:schemeClr val="bg1"/>
                </a:solidFill>
              </a:rPr>
              <a:t>ймовірності</a:t>
            </a:r>
            <a:r>
              <a:rPr lang="ru-RU" sz="1400" dirty="0">
                <a:solidFill>
                  <a:schemeClr val="bg1"/>
                </a:solidFill>
              </a:rPr>
              <a:t> </a:t>
            </a:r>
            <a:r>
              <a:rPr lang="ru-RU" sz="1400" dirty="0" err="1">
                <a:solidFill>
                  <a:schemeClr val="bg1"/>
                </a:solidFill>
              </a:rPr>
              <a:t>ризику</a:t>
            </a:r>
            <a:r>
              <a:rPr lang="ru-RU" sz="1400" dirty="0">
                <a:solidFill>
                  <a:schemeClr val="bg1"/>
                </a:solidFill>
              </a:rPr>
              <a:t> </a:t>
            </a:r>
            <a:r>
              <a:rPr lang="ru-RU" sz="1400" dirty="0" err="1">
                <a:solidFill>
                  <a:schemeClr val="bg1"/>
                </a:solidFill>
              </a:rPr>
              <a:t>від</a:t>
            </a:r>
            <a:r>
              <a:rPr lang="ru-RU" sz="1400" dirty="0">
                <a:solidFill>
                  <a:schemeClr val="bg1"/>
                </a:solidFill>
              </a:rPr>
              <a:t> </a:t>
            </a:r>
            <a:r>
              <a:rPr lang="ru-RU" sz="1400" dirty="0" err="1">
                <a:solidFill>
                  <a:schemeClr val="bg1"/>
                </a:solidFill>
              </a:rPr>
              <a:t>інтенсивності</a:t>
            </a:r>
            <a:r>
              <a:rPr lang="ru-RU" sz="1400" dirty="0">
                <a:solidFill>
                  <a:schemeClr val="bg1"/>
                </a:solidFill>
              </a:rPr>
              <a:t> </a:t>
            </a:r>
            <a:r>
              <a:rPr lang="en-US" sz="1400" dirty="0" err="1">
                <a:solidFill>
                  <a:schemeClr val="bg1"/>
                </a:solidFill>
              </a:rPr>
              <a:t>DDoS</a:t>
            </a:r>
            <a:r>
              <a:rPr lang="en-US" sz="1400" dirty="0">
                <a:solidFill>
                  <a:schemeClr val="bg1"/>
                </a:solidFill>
              </a:rPr>
              <a:t> </a:t>
            </a:r>
            <a:r>
              <a:rPr lang="ru-RU" sz="1400" dirty="0" smtClean="0">
                <a:solidFill>
                  <a:schemeClr val="bg1"/>
                </a:solidFill>
              </a:rPr>
              <a:t>атак до </a:t>
            </a:r>
            <a:r>
              <a:rPr lang="ru-RU" sz="1400" dirty="0" err="1" smtClean="0">
                <a:solidFill>
                  <a:schemeClr val="bg1"/>
                </a:solidFill>
              </a:rPr>
              <a:t>застосування</a:t>
            </a:r>
            <a:r>
              <a:rPr lang="ru-RU" sz="1400" dirty="0" smtClean="0">
                <a:solidFill>
                  <a:schemeClr val="bg1"/>
                </a:solidFill>
              </a:rPr>
              <a:t> методики</a:t>
            </a:r>
            <a:endParaRPr lang="ru-RU" sz="1400" dirty="0">
              <a:solidFill>
                <a:schemeClr val="bg1"/>
              </a:solidFill>
            </a:endParaRPr>
          </a:p>
        </c:rich>
      </c:tx>
      <c:overlay val="0"/>
    </c:title>
    <c:autoTitleDeleted val="0"/>
    <c:plotArea>
      <c:layout/>
      <c:scatterChart>
        <c:scatterStyle val="smoothMarker"/>
        <c:varyColors val="0"/>
        <c:dLbls>
          <c:showLegendKey val="0"/>
          <c:showVal val="0"/>
          <c:showCatName val="0"/>
          <c:showSerName val="0"/>
          <c:showPercent val="0"/>
          <c:showBubbleSize val="0"/>
        </c:dLbls>
        <c:axId val="44796928"/>
        <c:axId val="46949504"/>
      </c:scatterChart>
      <c:valAx>
        <c:axId val="44796928"/>
        <c:scaling>
          <c:orientation val="minMax"/>
        </c:scaling>
        <c:delete val="0"/>
        <c:axPos val="b"/>
        <c:majorGridlines/>
        <c:minorGridlines/>
        <c:title>
          <c:tx>
            <c:rich>
              <a:bodyPr/>
              <a:lstStyle/>
              <a:p>
                <a:pPr>
                  <a:defRPr>
                    <a:solidFill>
                      <a:schemeClr val="bg1"/>
                    </a:solidFill>
                  </a:defRPr>
                </a:pPr>
                <a:r>
                  <a:rPr lang="ru-RU">
                    <a:solidFill>
                      <a:schemeClr val="bg1"/>
                    </a:solidFill>
                  </a:rPr>
                  <a:t>Інтенсивність</a:t>
                </a:r>
                <a:r>
                  <a:rPr lang="ru-RU" baseline="0">
                    <a:solidFill>
                      <a:schemeClr val="bg1"/>
                    </a:solidFill>
                  </a:rPr>
                  <a:t> атак</a:t>
                </a:r>
                <a:endParaRPr lang="ru-RU">
                  <a:solidFill>
                    <a:schemeClr val="bg1"/>
                  </a:solidFill>
                </a:endParaRPr>
              </a:p>
            </c:rich>
          </c:tx>
          <c:overlay val="0"/>
        </c:title>
        <c:numFmt formatCode="General" sourceLinked="1"/>
        <c:majorTickMark val="out"/>
        <c:minorTickMark val="none"/>
        <c:tickLblPos val="nextTo"/>
        <c:txPr>
          <a:bodyPr/>
          <a:lstStyle/>
          <a:p>
            <a:pPr>
              <a:defRPr>
                <a:solidFill>
                  <a:schemeClr val="bg1"/>
                </a:solidFill>
              </a:defRPr>
            </a:pPr>
            <a:endParaRPr lang="ru-RU"/>
          </a:p>
        </c:txPr>
        <c:crossAx val="46949504"/>
        <c:crosses val="autoZero"/>
        <c:crossBetween val="midCat"/>
      </c:valAx>
      <c:valAx>
        <c:axId val="46949504"/>
        <c:scaling>
          <c:orientation val="minMax"/>
        </c:scaling>
        <c:delete val="0"/>
        <c:axPos val="l"/>
        <c:majorGridlines/>
        <c:minorGridlines>
          <c:spPr>
            <a:ln>
              <a:solidFill>
                <a:prstClr val="black"/>
              </a:solidFill>
            </a:ln>
          </c:spPr>
        </c:minorGridlines>
        <c:title>
          <c:tx>
            <c:rich>
              <a:bodyPr/>
              <a:lstStyle/>
              <a:p>
                <a:pPr>
                  <a:defRPr>
                    <a:solidFill>
                      <a:schemeClr val="bg1"/>
                    </a:solidFill>
                  </a:defRPr>
                </a:pPr>
                <a:r>
                  <a:rPr lang="ru-RU">
                    <a:solidFill>
                      <a:schemeClr val="bg1"/>
                    </a:solidFill>
                  </a:rPr>
                  <a:t>Ймовірність</a:t>
                </a:r>
                <a:r>
                  <a:rPr lang="ru-RU" baseline="0">
                    <a:solidFill>
                      <a:schemeClr val="bg1"/>
                    </a:solidFill>
                  </a:rPr>
                  <a:t> ризику втрат</a:t>
                </a:r>
                <a:endParaRPr lang="ru-RU">
                  <a:solidFill>
                    <a:schemeClr val="bg1"/>
                  </a:solidFill>
                </a:endParaRPr>
              </a:p>
            </c:rich>
          </c:tx>
          <c:layout>
            <c:manualLayout>
              <c:xMode val="edge"/>
              <c:yMode val="edge"/>
              <c:x val="5.6288072010911322E-2"/>
              <c:y val="0.2008381770278152"/>
            </c:manualLayout>
          </c:layout>
          <c:overlay val="0"/>
        </c:title>
        <c:numFmt formatCode="General" sourceLinked="1"/>
        <c:majorTickMark val="out"/>
        <c:minorTickMark val="none"/>
        <c:tickLblPos val="nextTo"/>
        <c:txPr>
          <a:bodyPr/>
          <a:lstStyle/>
          <a:p>
            <a:pPr>
              <a:defRPr>
                <a:solidFill>
                  <a:schemeClr val="bg1"/>
                </a:solidFill>
              </a:defRPr>
            </a:pPr>
            <a:endParaRPr lang="ru-RU"/>
          </a:p>
        </c:txPr>
        <c:crossAx val="44796928"/>
        <c:crosses val="autoZero"/>
        <c:crossBetween val="midCat"/>
      </c:valAx>
    </c:plotArea>
    <c:legend>
      <c:legendPos val="r"/>
      <c:overlay val="0"/>
      <c:txPr>
        <a:bodyPr/>
        <a:lstStyle/>
        <a:p>
          <a:pPr>
            <a:defRPr>
              <a:solidFill>
                <a:schemeClr val="bg1"/>
              </a:solidFill>
            </a:defRPr>
          </a:pPr>
          <a:endParaRPr lang="ru-RU"/>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v>Залежність ймовірності ризику від інтенсивності атак до застосування методики</c:v>
          </c:tx>
          <c:spPr>
            <a:ln>
              <a:solidFill>
                <a:schemeClr val="bg1"/>
              </a:solidFill>
            </a:ln>
          </c:spPr>
          <c:marker>
            <c:symbol val="none"/>
          </c:marker>
          <c:xVal>
            <c:numRef>
              <c:f>Лист2!$H$6:$H$21</c:f>
              <c:numCache>
                <c:formatCode>General</c:formatCode>
                <c:ptCount val="16"/>
                <c:pt idx="0">
                  <c:v>1860</c:v>
                </c:pt>
                <c:pt idx="1">
                  <c:v>1900</c:v>
                </c:pt>
                <c:pt idx="2">
                  <c:v>2000</c:v>
                </c:pt>
                <c:pt idx="3">
                  <c:v>2500</c:v>
                </c:pt>
                <c:pt idx="4">
                  <c:v>3000</c:v>
                </c:pt>
                <c:pt idx="5">
                  <c:v>3500</c:v>
                </c:pt>
                <c:pt idx="6">
                  <c:v>4000</c:v>
                </c:pt>
                <c:pt idx="7">
                  <c:v>4500</c:v>
                </c:pt>
                <c:pt idx="8">
                  <c:v>5000</c:v>
                </c:pt>
                <c:pt idx="9">
                  <c:v>5500</c:v>
                </c:pt>
                <c:pt idx="10">
                  <c:v>6000</c:v>
                </c:pt>
                <c:pt idx="11">
                  <c:v>6500</c:v>
                </c:pt>
                <c:pt idx="12">
                  <c:v>7000</c:v>
                </c:pt>
                <c:pt idx="13">
                  <c:v>7500</c:v>
                </c:pt>
                <c:pt idx="14">
                  <c:v>8000</c:v>
                </c:pt>
                <c:pt idx="15">
                  <c:v>8500</c:v>
                </c:pt>
              </c:numCache>
            </c:numRef>
          </c:xVal>
          <c:yVal>
            <c:numRef>
              <c:f>Лист2!$I$6:$I$21</c:f>
              <c:numCache>
                <c:formatCode>General</c:formatCode>
                <c:ptCount val="16"/>
                <c:pt idx="0">
                  <c:v>0.30000000000000032</c:v>
                </c:pt>
                <c:pt idx="1">
                  <c:v>0.4</c:v>
                </c:pt>
                <c:pt idx="2">
                  <c:v>0.45</c:v>
                </c:pt>
                <c:pt idx="3">
                  <c:v>0.5</c:v>
                </c:pt>
                <c:pt idx="4">
                  <c:v>0.55000000000000004</c:v>
                </c:pt>
                <c:pt idx="5">
                  <c:v>0.60000000000000064</c:v>
                </c:pt>
                <c:pt idx="6">
                  <c:v>0.65000000000000213</c:v>
                </c:pt>
                <c:pt idx="7">
                  <c:v>0.70000000000000062</c:v>
                </c:pt>
                <c:pt idx="8">
                  <c:v>0.75000000000000189</c:v>
                </c:pt>
                <c:pt idx="9">
                  <c:v>0.8</c:v>
                </c:pt>
                <c:pt idx="10">
                  <c:v>0.85000000000000064</c:v>
                </c:pt>
                <c:pt idx="11">
                  <c:v>0.88</c:v>
                </c:pt>
                <c:pt idx="12">
                  <c:v>0.89</c:v>
                </c:pt>
                <c:pt idx="13">
                  <c:v>0.9</c:v>
                </c:pt>
                <c:pt idx="14">
                  <c:v>0.92</c:v>
                </c:pt>
                <c:pt idx="15">
                  <c:v>0.95000000000000062</c:v>
                </c:pt>
              </c:numCache>
            </c:numRef>
          </c:yVal>
          <c:smooth val="1"/>
        </c:ser>
        <c:ser>
          <c:idx val="1"/>
          <c:order val="1"/>
          <c:tx>
            <c:v>Залежність ймовірності ризику від інтенсивності атак при застосуванні методики</c:v>
          </c:tx>
          <c:marker>
            <c:symbol val="none"/>
          </c:marker>
          <c:xVal>
            <c:numRef>
              <c:f>Лист2!$H$6:$H$21</c:f>
              <c:numCache>
                <c:formatCode>General</c:formatCode>
                <c:ptCount val="16"/>
                <c:pt idx="0">
                  <c:v>1860</c:v>
                </c:pt>
                <c:pt idx="1">
                  <c:v>1900</c:v>
                </c:pt>
                <c:pt idx="2">
                  <c:v>2000</c:v>
                </c:pt>
                <c:pt idx="3">
                  <c:v>2500</c:v>
                </c:pt>
                <c:pt idx="4">
                  <c:v>3000</c:v>
                </c:pt>
                <c:pt idx="5">
                  <c:v>3500</c:v>
                </c:pt>
                <c:pt idx="6">
                  <c:v>4000</c:v>
                </c:pt>
                <c:pt idx="7">
                  <c:v>4500</c:v>
                </c:pt>
                <c:pt idx="8">
                  <c:v>5000</c:v>
                </c:pt>
                <c:pt idx="9">
                  <c:v>5500</c:v>
                </c:pt>
                <c:pt idx="10">
                  <c:v>6000</c:v>
                </c:pt>
                <c:pt idx="11">
                  <c:v>6500</c:v>
                </c:pt>
                <c:pt idx="12">
                  <c:v>7000</c:v>
                </c:pt>
                <c:pt idx="13">
                  <c:v>7500</c:v>
                </c:pt>
                <c:pt idx="14">
                  <c:v>8000</c:v>
                </c:pt>
                <c:pt idx="15">
                  <c:v>8500</c:v>
                </c:pt>
              </c:numCache>
            </c:numRef>
          </c:xVal>
          <c:yVal>
            <c:numRef>
              <c:f>Лист2!$J$6:$J$21</c:f>
              <c:numCache>
                <c:formatCode>General</c:formatCode>
                <c:ptCount val="16"/>
                <c:pt idx="0">
                  <c:v>0.30000000000000032</c:v>
                </c:pt>
                <c:pt idx="1">
                  <c:v>0.32000000000000101</c:v>
                </c:pt>
                <c:pt idx="2">
                  <c:v>0.39000000000000101</c:v>
                </c:pt>
                <c:pt idx="3">
                  <c:v>0.45</c:v>
                </c:pt>
                <c:pt idx="4">
                  <c:v>0.49000000000000032</c:v>
                </c:pt>
                <c:pt idx="5">
                  <c:v>0.52</c:v>
                </c:pt>
                <c:pt idx="6">
                  <c:v>0.58000000000000007</c:v>
                </c:pt>
                <c:pt idx="7">
                  <c:v>0.61000000000000065</c:v>
                </c:pt>
                <c:pt idx="8">
                  <c:v>0.65000000000000213</c:v>
                </c:pt>
                <c:pt idx="9">
                  <c:v>0.69000000000000061</c:v>
                </c:pt>
                <c:pt idx="10">
                  <c:v>0.70000000000000062</c:v>
                </c:pt>
                <c:pt idx="11">
                  <c:v>0.72000000000000064</c:v>
                </c:pt>
                <c:pt idx="12">
                  <c:v>0.75000000000000189</c:v>
                </c:pt>
                <c:pt idx="13">
                  <c:v>0.79</c:v>
                </c:pt>
                <c:pt idx="14">
                  <c:v>0.81</c:v>
                </c:pt>
                <c:pt idx="15">
                  <c:v>0.83000000000000063</c:v>
                </c:pt>
              </c:numCache>
            </c:numRef>
          </c:yVal>
          <c:smooth val="1"/>
        </c:ser>
        <c:dLbls>
          <c:showLegendKey val="0"/>
          <c:showVal val="0"/>
          <c:showCatName val="0"/>
          <c:showSerName val="0"/>
          <c:showPercent val="0"/>
          <c:showBubbleSize val="0"/>
        </c:dLbls>
        <c:axId val="47028480"/>
        <c:axId val="47042944"/>
      </c:scatterChart>
      <c:valAx>
        <c:axId val="47028480"/>
        <c:scaling>
          <c:orientation val="minMax"/>
        </c:scaling>
        <c:delete val="0"/>
        <c:axPos val="b"/>
        <c:majorGridlines/>
        <c:minorGridlines/>
        <c:title>
          <c:tx>
            <c:rich>
              <a:bodyPr/>
              <a:lstStyle/>
              <a:p>
                <a:pPr>
                  <a:defRPr>
                    <a:solidFill>
                      <a:schemeClr val="bg1"/>
                    </a:solidFill>
                  </a:defRPr>
                </a:pPr>
                <a:r>
                  <a:rPr lang="ru-RU">
                    <a:solidFill>
                      <a:schemeClr val="bg1"/>
                    </a:solidFill>
                  </a:rPr>
                  <a:t>Інтенсивність</a:t>
                </a:r>
                <a:r>
                  <a:rPr lang="ru-RU" baseline="0">
                    <a:solidFill>
                      <a:schemeClr val="bg1"/>
                    </a:solidFill>
                  </a:rPr>
                  <a:t> </a:t>
                </a:r>
                <a:r>
                  <a:rPr lang="en-US" baseline="0">
                    <a:solidFill>
                      <a:schemeClr val="bg1"/>
                    </a:solidFill>
                  </a:rPr>
                  <a:t>DDoS</a:t>
                </a:r>
                <a:r>
                  <a:rPr lang="uk-UA" baseline="0">
                    <a:solidFill>
                      <a:schemeClr val="bg1"/>
                    </a:solidFill>
                  </a:rPr>
                  <a:t> атак</a:t>
                </a:r>
                <a:endParaRPr lang="ru-RU">
                  <a:solidFill>
                    <a:schemeClr val="bg1"/>
                  </a:solidFill>
                </a:endParaRPr>
              </a:p>
            </c:rich>
          </c:tx>
          <c:overlay val="0"/>
        </c:title>
        <c:numFmt formatCode="General" sourceLinked="1"/>
        <c:majorTickMark val="out"/>
        <c:minorTickMark val="none"/>
        <c:tickLblPos val="nextTo"/>
        <c:txPr>
          <a:bodyPr/>
          <a:lstStyle/>
          <a:p>
            <a:pPr>
              <a:defRPr>
                <a:solidFill>
                  <a:schemeClr val="bg1"/>
                </a:solidFill>
              </a:defRPr>
            </a:pPr>
            <a:endParaRPr lang="ru-RU"/>
          </a:p>
        </c:txPr>
        <c:crossAx val="47042944"/>
        <c:crosses val="autoZero"/>
        <c:crossBetween val="midCat"/>
      </c:valAx>
      <c:valAx>
        <c:axId val="47042944"/>
        <c:scaling>
          <c:orientation val="minMax"/>
        </c:scaling>
        <c:delete val="0"/>
        <c:axPos val="l"/>
        <c:majorGridlines/>
        <c:minorGridlines/>
        <c:title>
          <c:tx>
            <c:rich>
              <a:bodyPr/>
              <a:lstStyle/>
              <a:p>
                <a:pPr>
                  <a:defRPr>
                    <a:solidFill>
                      <a:schemeClr val="bg1"/>
                    </a:solidFill>
                  </a:defRPr>
                </a:pPr>
                <a:r>
                  <a:rPr lang="ru-RU">
                    <a:solidFill>
                      <a:schemeClr val="bg1"/>
                    </a:solidFill>
                  </a:rPr>
                  <a:t>Ймовірність</a:t>
                </a:r>
                <a:r>
                  <a:rPr lang="ru-RU" baseline="0">
                    <a:solidFill>
                      <a:schemeClr val="bg1"/>
                    </a:solidFill>
                  </a:rPr>
                  <a:t> ризику втрат</a:t>
                </a:r>
                <a:endParaRPr lang="ru-RU">
                  <a:solidFill>
                    <a:schemeClr val="bg1"/>
                  </a:solidFill>
                </a:endParaRPr>
              </a:p>
            </c:rich>
          </c:tx>
          <c:overlay val="0"/>
        </c:title>
        <c:numFmt formatCode="General" sourceLinked="1"/>
        <c:majorTickMark val="out"/>
        <c:minorTickMark val="none"/>
        <c:tickLblPos val="nextTo"/>
        <c:txPr>
          <a:bodyPr/>
          <a:lstStyle/>
          <a:p>
            <a:pPr>
              <a:defRPr>
                <a:solidFill>
                  <a:schemeClr val="bg1"/>
                </a:solidFill>
              </a:defRPr>
            </a:pPr>
            <a:endParaRPr lang="ru-RU"/>
          </a:p>
        </c:txPr>
        <c:crossAx val="47028480"/>
        <c:crosses val="autoZero"/>
        <c:crossBetween val="midCat"/>
      </c:valAx>
    </c:plotArea>
    <c:legend>
      <c:legendPos val="r"/>
      <c:overlay val="0"/>
      <c:txPr>
        <a:bodyPr/>
        <a:lstStyle/>
        <a:p>
          <a:pPr>
            <a:defRPr>
              <a:solidFill>
                <a:schemeClr val="bg1"/>
              </a:solidFill>
            </a:defRPr>
          </a:pPr>
          <a:endParaRPr lang="ru-RU"/>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image" Target="../media/image17.wmf"/><Relationship Id="rId18" Type="http://schemas.openxmlformats.org/officeDocument/2006/relationships/image" Target="../media/image22.wmf"/><Relationship Id="rId3" Type="http://schemas.openxmlformats.org/officeDocument/2006/relationships/image" Target="../media/image7.wmf"/><Relationship Id="rId7" Type="http://schemas.openxmlformats.org/officeDocument/2006/relationships/image" Target="../media/image11.wmf"/><Relationship Id="rId12" Type="http://schemas.openxmlformats.org/officeDocument/2006/relationships/image" Target="../media/image16.wmf"/><Relationship Id="rId17" Type="http://schemas.openxmlformats.org/officeDocument/2006/relationships/image" Target="../media/image21.wmf"/><Relationship Id="rId2" Type="http://schemas.openxmlformats.org/officeDocument/2006/relationships/image" Target="../media/image6.wmf"/><Relationship Id="rId16" Type="http://schemas.openxmlformats.org/officeDocument/2006/relationships/image" Target="../media/image20.wmf"/><Relationship Id="rId1" Type="http://schemas.openxmlformats.org/officeDocument/2006/relationships/image" Target="../media/image5.wmf"/><Relationship Id="rId6" Type="http://schemas.openxmlformats.org/officeDocument/2006/relationships/image" Target="../media/image10.wmf"/><Relationship Id="rId11" Type="http://schemas.openxmlformats.org/officeDocument/2006/relationships/image" Target="../media/image15.wmf"/><Relationship Id="rId5" Type="http://schemas.openxmlformats.org/officeDocument/2006/relationships/image" Target="../media/image9.wmf"/><Relationship Id="rId15" Type="http://schemas.openxmlformats.org/officeDocument/2006/relationships/image" Target="../media/image19.wmf"/><Relationship Id="rId10" Type="http://schemas.openxmlformats.org/officeDocument/2006/relationships/image" Target="../media/image14.wmf"/><Relationship Id="rId19" Type="http://schemas.openxmlformats.org/officeDocument/2006/relationships/image" Target="../media/image23.wmf"/><Relationship Id="rId4" Type="http://schemas.openxmlformats.org/officeDocument/2006/relationships/image" Target="../media/image8.wmf"/><Relationship Id="rId9" Type="http://schemas.openxmlformats.org/officeDocument/2006/relationships/image" Target="../media/image13.wmf"/><Relationship Id="rId14"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image" Target="../media/image36.wmf"/><Relationship Id="rId3" Type="http://schemas.openxmlformats.org/officeDocument/2006/relationships/image" Target="../media/image26.wmf"/><Relationship Id="rId7" Type="http://schemas.openxmlformats.org/officeDocument/2006/relationships/image" Target="../media/image30.wmf"/><Relationship Id="rId12" Type="http://schemas.openxmlformats.org/officeDocument/2006/relationships/image" Target="../media/image35.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9.wmf"/><Relationship Id="rId11" Type="http://schemas.openxmlformats.org/officeDocument/2006/relationships/image" Target="../media/image34.wmf"/><Relationship Id="rId5" Type="http://schemas.openxmlformats.org/officeDocument/2006/relationships/image" Target="../media/image28.wmf"/><Relationship Id="rId15" Type="http://schemas.openxmlformats.org/officeDocument/2006/relationships/image" Target="../media/image38.wmf"/><Relationship Id="rId10" Type="http://schemas.openxmlformats.org/officeDocument/2006/relationships/image" Target="../media/image33.wmf"/><Relationship Id="rId4" Type="http://schemas.openxmlformats.org/officeDocument/2006/relationships/image" Target="../media/image27.wmf"/><Relationship Id="rId9" Type="http://schemas.openxmlformats.org/officeDocument/2006/relationships/image" Target="../media/image32.wmf"/><Relationship Id="rId14" Type="http://schemas.openxmlformats.org/officeDocument/2006/relationships/image" Target="../media/image37.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image" Target="../media/image52.wmf"/><Relationship Id="rId18" Type="http://schemas.openxmlformats.org/officeDocument/2006/relationships/image" Target="../media/image57.wmf"/><Relationship Id="rId3" Type="http://schemas.openxmlformats.org/officeDocument/2006/relationships/image" Target="../media/image42.wmf"/><Relationship Id="rId7" Type="http://schemas.openxmlformats.org/officeDocument/2006/relationships/image" Target="../media/image46.wmf"/><Relationship Id="rId12" Type="http://schemas.openxmlformats.org/officeDocument/2006/relationships/image" Target="../media/image51.wmf"/><Relationship Id="rId17" Type="http://schemas.openxmlformats.org/officeDocument/2006/relationships/image" Target="../media/image56.wmf"/><Relationship Id="rId2" Type="http://schemas.openxmlformats.org/officeDocument/2006/relationships/image" Target="../media/image41.wmf"/><Relationship Id="rId16" Type="http://schemas.openxmlformats.org/officeDocument/2006/relationships/image" Target="../media/image55.wmf"/><Relationship Id="rId20" Type="http://schemas.openxmlformats.org/officeDocument/2006/relationships/image" Target="../media/image33.wmf"/><Relationship Id="rId1" Type="http://schemas.openxmlformats.org/officeDocument/2006/relationships/image" Target="../media/image40.wmf"/><Relationship Id="rId6" Type="http://schemas.openxmlformats.org/officeDocument/2006/relationships/image" Target="../media/image45.wmf"/><Relationship Id="rId11" Type="http://schemas.openxmlformats.org/officeDocument/2006/relationships/image" Target="../media/image50.wmf"/><Relationship Id="rId5" Type="http://schemas.openxmlformats.org/officeDocument/2006/relationships/image" Target="../media/image44.wmf"/><Relationship Id="rId15" Type="http://schemas.openxmlformats.org/officeDocument/2006/relationships/image" Target="../media/image54.wmf"/><Relationship Id="rId10" Type="http://schemas.openxmlformats.org/officeDocument/2006/relationships/image" Target="../media/image49.wmf"/><Relationship Id="rId19" Type="http://schemas.openxmlformats.org/officeDocument/2006/relationships/image" Target="../media/image58.wmf"/><Relationship Id="rId4" Type="http://schemas.openxmlformats.org/officeDocument/2006/relationships/image" Target="../media/image43.wmf"/><Relationship Id="rId9" Type="http://schemas.openxmlformats.org/officeDocument/2006/relationships/image" Target="../media/image48.wmf"/><Relationship Id="rId14" Type="http://schemas.openxmlformats.org/officeDocument/2006/relationships/image" Target="../media/image53.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66.wmf"/><Relationship Id="rId13" Type="http://schemas.openxmlformats.org/officeDocument/2006/relationships/image" Target="../media/image71.wmf"/><Relationship Id="rId3" Type="http://schemas.openxmlformats.org/officeDocument/2006/relationships/image" Target="../media/image61.wmf"/><Relationship Id="rId7" Type="http://schemas.openxmlformats.org/officeDocument/2006/relationships/image" Target="../media/image65.wmf"/><Relationship Id="rId12" Type="http://schemas.openxmlformats.org/officeDocument/2006/relationships/image" Target="../media/image70.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4.wmf"/><Relationship Id="rId11" Type="http://schemas.openxmlformats.org/officeDocument/2006/relationships/image" Target="../media/image69.wmf"/><Relationship Id="rId5" Type="http://schemas.openxmlformats.org/officeDocument/2006/relationships/image" Target="../media/image63.wmf"/><Relationship Id="rId10" Type="http://schemas.openxmlformats.org/officeDocument/2006/relationships/image" Target="../media/image68.wmf"/><Relationship Id="rId4" Type="http://schemas.openxmlformats.org/officeDocument/2006/relationships/image" Target="../media/image62.wmf"/><Relationship Id="rId9" Type="http://schemas.openxmlformats.org/officeDocument/2006/relationships/image" Target="../media/image67.wmf"/><Relationship Id="rId14" Type="http://schemas.openxmlformats.org/officeDocument/2006/relationships/image" Target="../media/image72.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80.wmf"/><Relationship Id="rId13" Type="http://schemas.openxmlformats.org/officeDocument/2006/relationships/image" Target="../media/image85.wmf"/><Relationship Id="rId3" Type="http://schemas.openxmlformats.org/officeDocument/2006/relationships/image" Target="../media/image75.wmf"/><Relationship Id="rId7" Type="http://schemas.openxmlformats.org/officeDocument/2006/relationships/image" Target="../media/image79.wmf"/><Relationship Id="rId12" Type="http://schemas.openxmlformats.org/officeDocument/2006/relationships/image" Target="../media/image84.wmf"/><Relationship Id="rId2" Type="http://schemas.openxmlformats.org/officeDocument/2006/relationships/image" Target="../media/image74.wmf"/><Relationship Id="rId16" Type="http://schemas.openxmlformats.org/officeDocument/2006/relationships/image" Target="../media/image88.wmf"/><Relationship Id="rId1" Type="http://schemas.openxmlformats.org/officeDocument/2006/relationships/image" Target="../media/image73.wmf"/><Relationship Id="rId6" Type="http://schemas.openxmlformats.org/officeDocument/2006/relationships/image" Target="../media/image78.wmf"/><Relationship Id="rId11" Type="http://schemas.openxmlformats.org/officeDocument/2006/relationships/image" Target="../media/image83.wmf"/><Relationship Id="rId5" Type="http://schemas.openxmlformats.org/officeDocument/2006/relationships/image" Target="../media/image77.wmf"/><Relationship Id="rId15" Type="http://schemas.openxmlformats.org/officeDocument/2006/relationships/image" Target="../media/image87.wmf"/><Relationship Id="rId10" Type="http://schemas.openxmlformats.org/officeDocument/2006/relationships/image" Target="../media/image82.wmf"/><Relationship Id="rId4" Type="http://schemas.openxmlformats.org/officeDocument/2006/relationships/image" Target="../media/image76.wmf"/><Relationship Id="rId9" Type="http://schemas.openxmlformats.org/officeDocument/2006/relationships/image" Target="../media/image81.wmf"/><Relationship Id="rId14" Type="http://schemas.openxmlformats.org/officeDocument/2006/relationships/image" Target="../media/image86.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96.wmf"/><Relationship Id="rId13" Type="http://schemas.openxmlformats.org/officeDocument/2006/relationships/image" Target="../media/image101.wmf"/><Relationship Id="rId18" Type="http://schemas.openxmlformats.org/officeDocument/2006/relationships/image" Target="../media/image106.wmf"/><Relationship Id="rId3" Type="http://schemas.openxmlformats.org/officeDocument/2006/relationships/image" Target="../media/image91.wmf"/><Relationship Id="rId7" Type="http://schemas.openxmlformats.org/officeDocument/2006/relationships/image" Target="../media/image95.wmf"/><Relationship Id="rId12" Type="http://schemas.openxmlformats.org/officeDocument/2006/relationships/image" Target="../media/image100.wmf"/><Relationship Id="rId17" Type="http://schemas.openxmlformats.org/officeDocument/2006/relationships/image" Target="../media/image105.wmf"/><Relationship Id="rId2" Type="http://schemas.openxmlformats.org/officeDocument/2006/relationships/image" Target="../media/image90.wmf"/><Relationship Id="rId16" Type="http://schemas.openxmlformats.org/officeDocument/2006/relationships/image" Target="../media/image104.wmf"/><Relationship Id="rId1" Type="http://schemas.openxmlformats.org/officeDocument/2006/relationships/image" Target="../media/image89.wmf"/><Relationship Id="rId6" Type="http://schemas.openxmlformats.org/officeDocument/2006/relationships/image" Target="../media/image94.wmf"/><Relationship Id="rId11" Type="http://schemas.openxmlformats.org/officeDocument/2006/relationships/image" Target="../media/image99.wmf"/><Relationship Id="rId5" Type="http://schemas.openxmlformats.org/officeDocument/2006/relationships/image" Target="../media/image93.wmf"/><Relationship Id="rId15" Type="http://schemas.openxmlformats.org/officeDocument/2006/relationships/image" Target="../media/image103.wmf"/><Relationship Id="rId10" Type="http://schemas.openxmlformats.org/officeDocument/2006/relationships/image" Target="../media/image98.wmf"/><Relationship Id="rId4" Type="http://schemas.openxmlformats.org/officeDocument/2006/relationships/image" Target="../media/image92.wmf"/><Relationship Id="rId9" Type="http://schemas.openxmlformats.org/officeDocument/2006/relationships/image" Target="../media/image97.wmf"/><Relationship Id="rId14" Type="http://schemas.openxmlformats.org/officeDocument/2006/relationships/image" Target="../media/image102.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114.wmf"/><Relationship Id="rId13" Type="http://schemas.openxmlformats.org/officeDocument/2006/relationships/image" Target="../media/image119.wmf"/><Relationship Id="rId18" Type="http://schemas.openxmlformats.org/officeDocument/2006/relationships/image" Target="../media/image124.wmf"/><Relationship Id="rId3" Type="http://schemas.openxmlformats.org/officeDocument/2006/relationships/image" Target="../media/image109.wmf"/><Relationship Id="rId21" Type="http://schemas.openxmlformats.org/officeDocument/2006/relationships/image" Target="../media/image127.wmf"/><Relationship Id="rId7" Type="http://schemas.openxmlformats.org/officeDocument/2006/relationships/image" Target="../media/image113.wmf"/><Relationship Id="rId12" Type="http://schemas.openxmlformats.org/officeDocument/2006/relationships/image" Target="../media/image118.wmf"/><Relationship Id="rId17" Type="http://schemas.openxmlformats.org/officeDocument/2006/relationships/image" Target="../media/image123.wmf"/><Relationship Id="rId2" Type="http://schemas.openxmlformats.org/officeDocument/2006/relationships/image" Target="../media/image108.wmf"/><Relationship Id="rId16" Type="http://schemas.openxmlformats.org/officeDocument/2006/relationships/image" Target="../media/image122.wmf"/><Relationship Id="rId20" Type="http://schemas.openxmlformats.org/officeDocument/2006/relationships/image" Target="../media/image126.wmf"/><Relationship Id="rId1" Type="http://schemas.openxmlformats.org/officeDocument/2006/relationships/image" Target="../media/image107.wmf"/><Relationship Id="rId6" Type="http://schemas.openxmlformats.org/officeDocument/2006/relationships/image" Target="../media/image112.wmf"/><Relationship Id="rId11" Type="http://schemas.openxmlformats.org/officeDocument/2006/relationships/image" Target="../media/image117.wmf"/><Relationship Id="rId24" Type="http://schemas.openxmlformats.org/officeDocument/2006/relationships/image" Target="../media/image130.wmf"/><Relationship Id="rId5" Type="http://schemas.openxmlformats.org/officeDocument/2006/relationships/image" Target="../media/image111.wmf"/><Relationship Id="rId15" Type="http://schemas.openxmlformats.org/officeDocument/2006/relationships/image" Target="../media/image121.wmf"/><Relationship Id="rId23" Type="http://schemas.openxmlformats.org/officeDocument/2006/relationships/image" Target="../media/image129.wmf"/><Relationship Id="rId10" Type="http://schemas.openxmlformats.org/officeDocument/2006/relationships/image" Target="../media/image116.wmf"/><Relationship Id="rId19" Type="http://schemas.openxmlformats.org/officeDocument/2006/relationships/image" Target="../media/image125.wmf"/><Relationship Id="rId4" Type="http://schemas.openxmlformats.org/officeDocument/2006/relationships/image" Target="../media/image110.wmf"/><Relationship Id="rId9" Type="http://schemas.openxmlformats.org/officeDocument/2006/relationships/image" Target="../media/image115.wmf"/><Relationship Id="rId14" Type="http://schemas.openxmlformats.org/officeDocument/2006/relationships/image" Target="../media/image120.wmf"/><Relationship Id="rId22" Type="http://schemas.openxmlformats.org/officeDocument/2006/relationships/image" Target="../media/image128.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138.wmf"/><Relationship Id="rId13" Type="http://schemas.openxmlformats.org/officeDocument/2006/relationships/image" Target="../media/image143.wmf"/><Relationship Id="rId18" Type="http://schemas.openxmlformats.org/officeDocument/2006/relationships/image" Target="../media/image148.wmf"/><Relationship Id="rId3" Type="http://schemas.openxmlformats.org/officeDocument/2006/relationships/image" Target="../media/image133.wmf"/><Relationship Id="rId21" Type="http://schemas.openxmlformats.org/officeDocument/2006/relationships/image" Target="../media/image151.wmf"/><Relationship Id="rId7" Type="http://schemas.openxmlformats.org/officeDocument/2006/relationships/image" Target="../media/image137.wmf"/><Relationship Id="rId12" Type="http://schemas.openxmlformats.org/officeDocument/2006/relationships/image" Target="../media/image142.wmf"/><Relationship Id="rId17" Type="http://schemas.openxmlformats.org/officeDocument/2006/relationships/image" Target="../media/image147.wmf"/><Relationship Id="rId2" Type="http://schemas.openxmlformats.org/officeDocument/2006/relationships/image" Target="../media/image132.wmf"/><Relationship Id="rId16" Type="http://schemas.openxmlformats.org/officeDocument/2006/relationships/image" Target="../media/image146.wmf"/><Relationship Id="rId20" Type="http://schemas.openxmlformats.org/officeDocument/2006/relationships/image" Target="../media/image150.wmf"/><Relationship Id="rId1" Type="http://schemas.openxmlformats.org/officeDocument/2006/relationships/image" Target="../media/image131.wmf"/><Relationship Id="rId6" Type="http://schemas.openxmlformats.org/officeDocument/2006/relationships/image" Target="../media/image136.wmf"/><Relationship Id="rId11" Type="http://schemas.openxmlformats.org/officeDocument/2006/relationships/image" Target="../media/image141.wmf"/><Relationship Id="rId24" Type="http://schemas.openxmlformats.org/officeDocument/2006/relationships/image" Target="../media/image154.wmf"/><Relationship Id="rId5" Type="http://schemas.openxmlformats.org/officeDocument/2006/relationships/image" Target="../media/image135.wmf"/><Relationship Id="rId15" Type="http://schemas.openxmlformats.org/officeDocument/2006/relationships/image" Target="../media/image145.wmf"/><Relationship Id="rId23" Type="http://schemas.openxmlformats.org/officeDocument/2006/relationships/image" Target="../media/image153.wmf"/><Relationship Id="rId10" Type="http://schemas.openxmlformats.org/officeDocument/2006/relationships/image" Target="../media/image140.wmf"/><Relationship Id="rId19" Type="http://schemas.openxmlformats.org/officeDocument/2006/relationships/image" Target="../media/image149.wmf"/><Relationship Id="rId4" Type="http://schemas.openxmlformats.org/officeDocument/2006/relationships/image" Target="../media/image134.wmf"/><Relationship Id="rId9" Type="http://schemas.openxmlformats.org/officeDocument/2006/relationships/image" Target="../media/image139.wmf"/><Relationship Id="rId14" Type="http://schemas.openxmlformats.org/officeDocument/2006/relationships/image" Target="../media/image144.wmf"/><Relationship Id="rId22" Type="http://schemas.openxmlformats.org/officeDocument/2006/relationships/image" Target="../media/image15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0992" tIns="45496" rIns="90992" bIns="45496" numCol="1" anchor="t" anchorCtr="0" compatLnSpc="1">
            <a:prstTxWarp prst="textNoShape">
              <a:avLst/>
            </a:prstTxWarp>
          </a:bodyPr>
          <a:lstStyle>
            <a:lvl1pPr eaLnBrk="1" hangingPunct="1">
              <a:defRPr sz="1200" b="0">
                <a:latin typeface="Arial" charset="0"/>
                <a:cs typeface="+mn-cs"/>
              </a:defRPr>
            </a:lvl1pPr>
          </a:lstStyle>
          <a:p>
            <a:pPr>
              <a:defRPr/>
            </a:pPr>
            <a:endParaRPr lang="ru-RU"/>
          </a:p>
        </p:txBody>
      </p:sp>
      <p:sp>
        <p:nvSpPr>
          <p:cNvPr id="54275" name="Rectangle 3"/>
          <p:cNvSpPr>
            <a:spLocks noGrp="1" noChangeArrowheads="1"/>
          </p:cNvSpPr>
          <p:nvPr>
            <p:ph type="dt" sz="quarter" idx="1"/>
          </p:nvPr>
        </p:nvSpPr>
        <p:spPr bwMode="auto">
          <a:xfrm>
            <a:off x="3849688" y="0"/>
            <a:ext cx="2946400" cy="495300"/>
          </a:xfrm>
          <a:prstGeom prst="rect">
            <a:avLst/>
          </a:prstGeom>
          <a:noFill/>
          <a:ln w="9525">
            <a:noFill/>
            <a:miter lim="800000"/>
            <a:headEnd/>
            <a:tailEnd/>
          </a:ln>
          <a:effectLst/>
        </p:spPr>
        <p:txBody>
          <a:bodyPr vert="horz" wrap="square" lIns="90992" tIns="45496" rIns="90992" bIns="45496" numCol="1" anchor="t" anchorCtr="0" compatLnSpc="1">
            <a:prstTxWarp prst="textNoShape">
              <a:avLst/>
            </a:prstTxWarp>
          </a:bodyPr>
          <a:lstStyle>
            <a:lvl1pPr algn="r" eaLnBrk="1" hangingPunct="1">
              <a:defRPr sz="1200" b="0">
                <a:latin typeface="Arial" charset="0"/>
                <a:cs typeface="+mn-cs"/>
              </a:defRPr>
            </a:lvl1pPr>
          </a:lstStyle>
          <a:p>
            <a:pPr>
              <a:defRPr/>
            </a:pPr>
            <a:endParaRPr lang="ru-RU"/>
          </a:p>
        </p:txBody>
      </p:sp>
      <p:sp>
        <p:nvSpPr>
          <p:cNvPr id="54276"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a:effectLst/>
        </p:spPr>
        <p:txBody>
          <a:bodyPr vert="horz" wrap="square" lIns="90992" tIns="45496" rIns="90992" bIns="45496" numCol="1" anchor="b" anchorCtr="0" compatLnSpc="1">
            <a:prstTxWarp prst="textNoShape">
              <a:avLst/>
            </a:prstTxWarp>
          </a:bodyPr>
          <a:lstStyle>
            <a:lvl1pPr eaLnBrk="1" hangingPunct="1">
              <a:defRPr sz="1200" b="0">
                <a:latin typeface="Arial" charset="0"/>
                <a:cs typeface="+mn-cs"/>
              </a:defRPr>
            </a:lvl1pPr>
          </a:lstStyle>
          <a:p>
            <a:pPr>
              <a:defRPr/>
            </a:pPr>
            <a:endParaRPr lang="ru-RU"/>
          </a:p>
        </p:txBody>
      </p:sp>
      <p:sp>
        <p:nvSpPr>
          <p:cNvPr id="54277"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a:effectLst/>
        </p:spPr>
        <p:txBody>
          <a:bodyPr vert="horz" wrap="square" lIns="90992" tIns="45496" rIns="90992" bIns="45496" numCol="1" anchor="b" anchorCtr="0" compatLnSpc="1">
            <a:prstTxWarp prst="textNoShape">
              <a:avLst/>
            </a:prstTxWarp>
          </a:bodyPr>
          <a:lstStyle>
            <a:lvl1pPr algn="r" eaLnBrk="1" hangingPunct="1">
              <a:defRPr sz="1200" b="0">
                <a:latin typeface="Arial" charset="0"/>
              </a:defRPr>
            </a:lvl1pPr>
          </a:lstStyle>
          <a:p>
            <a:pPr>
              <a:defRPr/>
            </a:pPr>
            <a:fld id="{C5B679B5-73EE-440F-BDB9-603AACEFC387}" type="slidenum">
              <a:rPr lang="ru-RU" altLang="ru-RU"/>
              <a:pPr>
                <a:defRPr/>
              </a:pPr>
              <a:t>‹#›</a:t>
            </a:fld>
            <a:endParaRPr lang="ru-RU" altLang="ru-RU"/>
          </a:p>
        </p:txBody>
      </p:sp>
    </p:spTree>
    <p:extLst>
      <p:ext uri="{BB962C8B-B14F-4D97-AF65-F5344CB8AC3E}">
        <p14:creationId xmlns:p14="http://schemas.microsoft.com/office/powerpoint/2010/main" val="1643566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0992" tIns="45496" rIns="90992" bIns="45496" numCol="1" anchor="t" anchorCtr="0" compatLnSpc="1">
            <a:prstTxWarp prst="textNoShape">
              <a:avLst/>
            </a:prstTxWarp>
          </a:bodyPr>
          <a:lstStyle>
            <a:lvl1pPr eaLnBrk="1" hangingPunct="1">
              <a:defRPr sz="1200" b="0">
                <a:latin typeface="Arial" charset="0"/>
                <a:cs typeface="+mn-cs"/>
              </a:defRPr>
            </a:lvl1pPr>
          </a:lstStyle>
          <a:p>
            <a:pPr>
              <a:defRPr/>
            </a:pPr>
            <a:endParaRPr lang="ru-RU"/>
          </a:p>
        </p:txBody>
      </p:sp>
      <p:sp>
        <p:nvSpPr>
          <p:cNvPr id="50179"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0992" tIns="45496" rIns="90992" bIns="45496" numCol="1" anchor="t" anchorCtr="0" compatLnSpc="1">
            <a:prstTxWarp prst="textNoShape">
              <a:avLst/>
            </a:prstTxWarp>
          </a:bodyPr>
          <a:lstStyle>
            <a:lvl1pPr algn="r" eaLnBrk="1" hangingPunct="1">
              <a:defRPr sz="1200" b="0">
                <a:latin typeface="Arial" charset="0"/>
                <a:cs typeface="+mn-cs"/>
              </a:defRPr>
            </a:lvl1pPr>
          </a:lstStyle>
          <a:p>
            <a:pPr>
              <a:defRPr/>
            </a:pPr>
            <a:endParaRPr lang="ru-RU"/>
          </a:p>
        </p:txBody>
      </p:sp>
      <p:sp>
        <p:nvSpPr>
          <p:cNvPr id="30724" name="Rectangle 4"/>
          <p:cNvSpPr>
            <a:spLocks noGrp="1" noRot="1" noChangeAspect="1" noChangeArrowheads="1" noTextEdit="1"/>
          </p:cNvSpPr>
          <p:nvPr>
            <p:ph type="sldImg" idx="2"/>
          </p:nvPr>
        </p:nvSpPr>
        <p:spPr bwMode="auto">
          <a:xfrm>
            <a:off x="919163" y="744538"/>
            <a:ext cx="4959350" cy="372110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0992" tIns="45496" rIns="90992" bIns="45496"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50182" name="Rectangle 6"/>
          <p:cNvSpPr>
            <a:spLocks noGrp="1" noChangeArrowheads="1"/>
          </p:cNvSpPr>
          <p:nvPr>
            <p:ph type="ftr" sz="quarter" idx="4"/>
          </p:nvPr>
        </p:nvSpPr>
        <p:spPr bwMode="auto">
          <a:xfrm>
            <a:off x="0" y="9429750"/>
            <a:ext cx="2946400" cy="495300"/>
          </a:xfrm>
          <a:prstGeom prst="rect">
            <a:avLst/>
          </a:prstGeom>
          <a:noFill/>
          <a:ln w="9525">
            <a:noFill/>
            <a:miter lim="800000"/>
            <a:headEnd/>
            <a:tailEnd/>
          </a:ln>
          <a:effectLst/>
        </p:spPr>
        <p:txBody>
          <a:bodyPr vert="horz" wrap="square" lIns="90992" tIns="45496" rIns="90992" bIns="45496" numCol="1" anchor="b" anchorCtr="0" compatLnSpc="1">
            <a:prstTxWarp prst="textNoShape">
              <a:avLst/>
            </a:prstTxWarp>
          </a:bodyPr>
          <a:lstStyle>
            <a:lvl1pPr eaLnBrk="1" hangingPunct="1">
              <a:defRPr sz="1200" b="0">
                <a:latin typeface="Arial" charset="0"/>
                <a:cs typeface="+mn-cs"/>
              </a:defRPr>
            </a:lvl1pPr>
          </a:lstStyle>
          <a:p>
            <a:pPr>
              <a:defRPr/>
            </a:pPr>
            <a:endParaRPr lang="ru-RU"/>
          </a:p>
        </p:txBody>
      </p:sp>
      <p:sp>
        <p:nvSpPr>
          <p:cNvPr id="50183" name="Rectangle 7"/>
          <p:cNvSpPr>
            <a:spLocks noGrp="1" noChangeArrowheads="1"/>
          </p:cNvSpPr>
          <p:nvPr>
            <p:ph type="sldNum" sz="quarter" idx="5"/>
          </p:nvPr>
        </p:nvSpPr>
        <p:spPr bwMode="auto">
          <a:xfrm>
            <a:off x="3849688" y="9429750"/>
            <a:ext cx="2946400" cy="495300"/>
          </a:xfrm>
          <a:prstGeom prst="rect">
            <a:avLst/>
          </a:prstGeom>
          <a:noFill/>
          <a:ln w="9525">
            <a:noFill/>
            <a:miter lim="800000"/>
            <a:headEnd/>
            <a:tailEnd/>
          </a:ln>
          <a:effectLst/>
        </p:spPr>
        <p:txBody>
          <a:bodyPr vert="horz" wrap="square" lIns="90992" tIns="45496" rIns="90992" bIns="45496" numCol="1" anchor="b" anchorCtr="0" compatLnSpc="1">
            <a:prstTxWarp prst="textNoShape">
              <a:avLst/>
            </a:prstTxWarp>
          </a:bodyPr>
          <a:lstStyle>
            <a:lvl1pPr algn="r" eaLnBrk="1" hangingPunct="1">
              <a:defRPr sz="1200" b="0">
                <a:latin typeface="Arial" charset="0"/>
              </a:defRPr>
            </a:lvl1pPr>
          </a:lstStyle>
          <a:p>
            <a:pPr>
              <a:defRPr/>
            </a:pPr>
            <a:fld id="{20A4C325-E73E-415F-877D-0F51EACC28BC}" type="slidenum">
              <a:rPr lang="ru-RU" altLang="ru-RU"/>
              <a:pPr>
                <a:defRPr/>
              </a:pPr>
              <a:t>‹#›</a:t>
            </a:fld>
            <a:endParaRPr lang="ru-RU" altLang="ru-RU"/>
          </a:p>
        </p:txBody>
      </p:sp>
    </p:spTree>
    <p:extLst>
      <p:ext uri="{BB962C8B-B14F-4D97-AF65-F5344CB8AC3E}">
        <p14:creationId xmlns:p14="http://schemas.microsoft.com/office/powerpoint/2010/main" val="2969331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a:xfrm>
            <a:off x="920750" y="744538"/>
            <a:ext cx="4957763" cy="3719512"/>
          </a:xfrm>
          <a:ln/>
        </p:spPr>
      </p:sp>
      <p:sp>
        <p:nvSpPr>
          <p:cNvPr id="31747" name="Заметки 2"/>
          <p:cNvSpPr>
            <a:spLocks noGrp="1"/>
          </p:cNvSpPr>
          <p:nvPr>
            <p:ph type="body" idx="1"/>
          </p:nvPr>
        </p:nvSpPr>
        <p:spPr>
          <a:xfrm>
            <a:off x="906463" y="4714875"/>
            <a:ext cx="4984750" cy="4467225"/>
          </a:xfrm>
          <a:noFill/>
          <a:ln/>
        </p:spPr>
        <p:txBody>
          <a:bodyPr lIns="91475" tIns="45737" rIns="91475" bIns="45737"/>
          <a:lstStyle/>
          <a:p>
            <a:endParaRPr lang="ru-RU" altLang="ru-RU" smtClean="0"/>
          </a:p>
        </p:txBody>
      </p:sp>
      <p:sp>
        <p:nvSpPr>
          <p:cNvPr id="31748" name="Номер слайда 3"/>
          <p:cNvSpPr txBox="1">
            <a:spLocks noGrp="1"/>
          </p:cNvSpPr>
          <p:nvPr/>
        </p:nvSpPr>
        <p:spPr bwMode="auto">
          <a:xfrm>
            <a:off x="3851275" y="9429750"/>
            <a:ext cx="2946400" cy="496888"/>
          </a:xfrm>
          <a:prstGeom prst="rect">
            <a:avLst/>
          </a:prstGeom>
          <a:noFill/>
          <a:ln w="9525">
            <a:noFill/>
            <a:miter lim="800000"/>
            <a:headEnd/>
            <a:tailEnd/>
          </a:ln>
        </p:spPr>
        <p:txBody>
          <a:bodyPr lIns="91475" tIns="45737" rIns="91475" bIns="45737" anchor="b"/>
          <a:lstStyle/>
          <a:p>
            <a:pPr algn="r"/>
            <a:fld id="{8D80E12C-5F67-45C0-A222-E58932B97B2A}" type="slidenum">
              <a:rPr lang="ru-RU" altLang="ru-RU" sz="1200" b="0">
                <a:latin typeface="Times New Roman" pitchFamily="18" charset="0"/>
              </a:rPr>
              <a:pPr algn="r"/>
              <a:t>1</a:t>
            </a:fld>
            <a:endParaRPr lang="ru-RU" altLang="ru-RU" sz="1200" b="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a:xfrm>
            <a:off x="920750" y="744538"/>
            <a:ext cx="4957763" cy="3719512"/>
          </a:xfrm>
          <a:ln/>
        </p:spPr>
      </p:sp>
      <p:sp>
        <p:nvSpPr>
          <p:cNvPr id="32771" name="Заметки 2"/>
          <p:cNvSpPr>
            <a:spLocks noGrp="1"/>
          </p:cNvSpPr>
          <p:nvPr>
            <p:ph type="body" idx="1"/>
          </p:nvPr>
        </p:nvSpPr>
        <p:spPr>
          <a:xfrm>
            <a:off x="906463" y="4714875"/>
            <a:ext cx="4984750" cy="4467225"/>
          </a:xfrm>
          <a:noFill/>
          <a:ln/>
        </p:spPr>
        <p:txBody>
          <a:bodyPr lIns="91475" tIns="45737" rIns="91475" bIns="45737"/>
          <a:lstStyle/>
          <a:p>
            <a:endParaRPr lang="ru-RU" altLang="ru-RU" smtClean="0"/>
          </a:p>
        </p:txBody>
      </p:sp>
      <p:sp>
        <p:nvSpPr>
          <p:cNvPr id="32772" name="Номер слайда 3"/>
          <p:cNvSpPr txBox="1">
            <a:spLocks noGrp="1"/>
          </p:cNvSpPr>
          <p:nvPr/>
        </p:nvSpPr>
        <p:spPr bwMode="auto">
          <a:xfrm>
            <a:off x="3851275" y="9429750"/>
            <a:ext cx="2946400" cy="496888"/>
          </a:xfrm>
          <a:prstGeom prst="rect">
            <a:avLst/>
          </a:prstGeom>
          <a:noFill/>
          <a:ln w="9525">
            <a:noFill/>
            <a:miter lim="800000"/>
            <a:headEnd/>
            <a:tailEnd/>
          </a:ln>
        </p:spPr>
        <p:txBody>
          <a:bodyPr lIns="91475" tIns="45737" rIns="91475" bIns="45737" anchor="b"/>
          <a:lstStyle/>
          <a:p>
            <a:pPr algn="r"/>
            <a:fld id="{986A27AC-63B8-446F-8E1D-D70E11BE19FB}" type="slidenum">
              <a:rPr lang="ru-RU" altLang="ru-RU" sz="1200" b="0">
                <a:latin typeface="Times New Roman" pitchFamily="18" charset="0"/>
              </a:rPr>
              <a:pPr algn="r"/>
              <a:t>6</a:t>
            </a:fld>
            <a:endParaRPr lang="ru-RU" altLang="ru-RU" sz="1200" b="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a:xfrm>
            <a:off x="920750" y="744538"/>
            <a:ext cx="4957763" cy="3719512"/>
          </a:xfrm>
          <a:ln/>
        </p:spPr>
      </p:sp>
      <p:sp>
        <p:nvSpPr>
          <p:cNvPr id="33795" name="Заметки 2"/>
          <p:cNvSpPr>
            <a:spLocks noGrp="1"/>
          </p:cNvSpPr>
          <p:nvPr>
            <p:ph type="body" idx="1"/>
          </p:nvPr>
        </p:nvSpPr>
        <p:spPr>
          <a:xfrm>
            <a:off x="906463" y="4714875"/>
            <a:ext cx="4984750" cy="4467225"/>
          </a:xfrm>
          <a:noFill/>
          <a:ln/>
        </p:spPr>
        <p:txBody>
          <a:bodyPr lIns="91475" tIns="45737" rIns="91475" bIns="45737"/>
          <a:lstStyle/>
          <a:p>
            <a:endParaRPr lang="ru-RU" altLang="ru-RU" smtClean="0"/>
          </a:p>
        </p:txBody>
      </p:sp>
      <p:sp>
        <p:nvSpPr>
          <p:cNvPr id="33796" name="Номер слайда 3"/>
          <p:cNvSpPr txBox="1">
            <a:spLocks noGrp="1"/>
          </p:cNvSpPr>
          <p:nvPr/>
        </p:nvSpPr>
        <p:spPr bwMode="auto">
          <a:xfrm>
            <a:off x="3851275" y="9429750"/>
            <a:ext cx="2946400" cy="496888"/>
          </a:xfrm>
          <a:prstGeom prst="rect">
            <a:avLst/>
          </a:prstGeom>
          <a:noFill/>
          <a:ln w="9525">
            <a:noFill/>
            <a:miter lim="800000"/>
            <a:headEnd/>
            <a:tailEnd/>
          </a:ln>
        </p:spPr>
        <p:txBody>
          <a:bodyPr lIns="91475" tIns="45737" rIns="91475" bIns="45737" anchor="b"/>
          <a:lstStyle/>
          <a:p>
            <a:pPr algn="r"/>
            <a:fld id="{77325CD7-88DB-43BC-B7C2-03F8560FAE8E}" type="slidenum">
              <a:rPr lang="ru-RU" altLang="ru-RU" sz="1200" b="0">
                <a:latin typeface="Times New Roman" pitchFamily="18" charset="0"/>
              </a:rPr>
              <a:pPr algn="r"/>
              <a:t>8</a:t>
            </a:fld>
            <a:endParaRPr lang="ru-RU" altLang="ru-RU" sz="1200" b="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0BCBF34-353A-412E-8E63-F06EB7897EBC}" type="slidenum">
              <a:rPr lang="ru-RU" smtClean="0"/>
              <a:pPr/>
              <a:t>9</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0BCBF34-353A-412E-8E63-F06EB7897EBC}" type="slidenum">
              <a:rPr lang="ru-RU" smtClean="0"/>
              <a:pPr/>
              <a:t>10</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0BCBF34-353A-412E-8E63-F06EB7897EBC}" type="slidenum">
              <a:rPr lang="ru-RU" smtClean="0"/>
              <a:pPr/>
              <a:t>12</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раз слайда 1"/>
          <p:cNvSpPr>
            <a:spLocks noGrp="1" noRot="1" noChangeAspect="1" noTextEdit="1"/>
          </p:cNvSpPr>
          <p:nvPr>
            <p:ph type="sldImg"/>
          </p:nvPr>
        </p:nvSpPr>
        <p:spPr>
          <a:xfrm>
            <a:off x="920750" y="744538"/>
            <a:ext cx="4957763" cy="3719512"/>
          </a:xfrm>
          <a:ln/>
        </p:spPr>
      </p:sp>
      <p:sp>
        <p:nvSpPr>
          <p:cNvPr id="38915" name="Заметки 2"/>
          <p:cNvSpPr>
            <a:spLocks noGrp="1"/>
          </p:cNvSpPr>
          <p:nvPr>
            <p:ph type="body" idx="1"/>
          </p:nvPr>
        </p:nvSpPr>
        <p:spPr>
          <a:xfrm>
            <a:off x="906463" y="4714875"/>
            <a:ext cx="4984750" cy="4467225"/>
          </a:xfrm>
          <a:noFill/>
          <a:ln/>
        </p:spPr>
        <p:txBody>
          <a:bodyPr lIns="91475" tIns="45737" rIns="91475" bIns="45737"/>
          <a:lstStyle/>
          <a:p>
            <a:endParaRPr lang="ru-RU" altLang="ru-RU" smtClean="0"/>
          </a:p>
        </p:txBody>
      </p:sp>
      <p:sp>
        <p:nvSpPr>
          <p:cNvPr id="38916" name="Номер слайда 3"/>
          <p:cNvSpPr txBox="1">
            <a:spLocks noGrp="1"/>
          </p:cNvSpPr>
          <p:nvPr/>
        </p:nvSpPr>
        <p:spPr bwMode="auto">
          <a:xfrm>
            <a:off x="3851275" y="9429750"/>
            <a:ext cx="2946400" cy="496888"/>
          </a:xfrm>
          <a:prstGeom prst="rect">
            <a:avLst/>
          </a:prstGeom>
          <a:noFill/>
          <a:ln w="9525">
            <a:noFill/>
            <a:miter lim="800000"/>
            <a:headEnd/>
            <a:tailEnd/>
          </a:ln>
        </p:spPr>
        <p:txBody>
          <a:bodyPr lIns="91475" tIns="45737" rIns="91475" bIns="45737" anchor="b"/>
          <a:lstStyle/>
          <a:p>
            <a:pPr algn="r"/>
            <a:fld id="{A42F2EB9-473E-4139-B131-6A66CC667F24}" type="slidenum">
              <a:rPr lang="ru-RU" altLang="ru-RU" sz="1200" b="0">
                <a:latin typeface="Times New Roman" pitchFamily="18" charset="0"/>
              </a:rPr>
              <a:pPr algn="r"/>
              <a:t>18</a:t>
            </a:fld>
            <a:endParaRPr lang="ru-RU" altLang="ru-RU" sz="1200" b="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7EB66DA6-7D80-4533-8F07-4753D25EC73A}" type="slidenum">
              <a:rPr lang="ru-RU" altLang="ru-RU"/>
              <a:pPr>
                <a:defRPr/>
              </a:pPr>
              <a:t>‹#›</a:t>
            </a:fld>
            <a:endParaRPr lang="ru-RU" altLang="ru-RU"/>
          </a:p>
        </p:txBody>
      </p:sp>
    </p:spTree>
  </p:cSld>
  <p:clrMapOvr>
    <a:masterClrMapping/>
  </p:clrMapOvr>
  <p:transition>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6E1E8449-9779-42EA-9782-CE91B3032AB0}" type="slidenum">
              <a:rPr lang="ru-RU" altLang="ru-RU"/>
              <a:pPr>
                <a:defRPr/>
              </a:pPr>
              <a:t>‹#›</a:t>
            </a:fld>
            <a:endParaRPr lang="ru-RU" altLang="ru-RU"/>
          </a:p>
        </p:txBody>
      </p:sp>
    </p:spTree>
  </p:cSld>
  <p:clrMapOvr>
    <a:masterClrMapping/>
  </p:clrMapOvr>
  <p:transition>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BE492CCA-A6EF-45D3-90FB-7994F9D58F80}" type="slidenum">
              <a:rPr lang="ru-RU" altLang="ru-RU"/>
              <a:pPr>
                <a:defRPr/>
              </a:pPr>
              <a:t>‹#›</a:t>
            </a:fld>
            <a:endParaRPr lang="ru-RU" altLang="ru-RU"/>
          </a:p>
        </p:txBody>
      </p:sp>
    </p:spTree>
  </p:cSld>
  <p:clrMapOvr>
    <a:masterClrMapping/>
  </p:clrMapOvr>
  <p:transition>
    <p:plus/>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 сверху">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extLst/>
          </a:lstStyle>
          <a:p>
            <a:pPr eaLnBrk="1" latinLnBrk="0" hangingPunct="1"/>
            <a:r>
              <a:rPr lang="ru-RU" smtClean="0"/>
              <a:t>Образец заголовка</a:t>
            </a:r>
            <a:endParaRPr/>
          </a:p>
        </p:txBody>
      </p:sp>
      <p:sp>
        <p:nvSpPr>
          <p:cNvPr id="8" name="Rectangle 8"/>
          <p:cNvSpPr>
            <a:spLocks noGrp="1"/>
          </p:cNvSpPr>
          <p:nvPr>
            <p:ph type="body" sz="quarter" idx="13" hasCustomPrompt="1"/>
          </p:nvPr>
        </p:nvSpPr>
        <p:spPr>
          <a:xfrm>
            <a:off x="304800" y="381000"/>
            <a:ext cx="8077200" cy="228600"/>
          </a:xfrm>
          <a:solidFill>
            <a:schemeClr val="accent6">
              <a:shade val="75000"/>
            </a:schemeClr>
          </a:solidFill>
        </p:spPr>
        <p:txBody>
          <a:bodyPr/>
          <a:lstStyle>
            <a:lvl1pPr eaLnBrk="1" latinLnBrk="0" hangingPunct="1">
              <a:defRPr kumimoji="0" lang="ru-RU" b="1">
                <a:solidFill>
                  <a:schemeClr val="bg1"/>
                </a:solidFill>
              </a:defRPr>
            </a:lvl1pPr>
            <a:extLst/>
          </a:lstStyle>
          <a:p>
            <a:pPr lvl="0"/>
            <a:r>
              <a:rPr kumimoji="0" lang="ru-RU"/>
              <a:t>Заголовок</a:t>
            </a:r>
          </a:p>
        </p:txBody>
      </p:sp>
      <p:sp>
        <p:nvSpPr>
          <p:cNvPr id="11" name="Rectangle 11"/>
          <p:cNvSpPr>
            <a:spLocks noGrp="1"/>
          </p:cNvSpPr>
          <p:nvPr>
            <p:ph sz="quarter" idx="15"/>
          </p:nvPr>
        </p:nvSpPr>
        <p:spPr>
          <a:xfrm>
            <a:off x="304800" y="609600"/>
            <a:ext cx="8077200" cy="5638800"/>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9" name="Rectangle 9"/>
          <p:cNvSpPr>
            <a:spLocks noGrp="1"/>
          </p:cNvSpPr>
          <p:nvPr>
            <p:ph type="dt" sz="half" idx="16"/>
          </p:nvPr>
        </p:nvSpPr>
        <p:spPr/>
        <p:txBody>
          <a:bodyPr/>
          <a:lstStyle>
            <a:extLst/>
          </a:lstStyle>
          <a:p>
            <a:pPr algn="r"/>
            <a:r>
              <a:rPr lang="uk-UA" smtClean="0"/>
              <a:t>6/28/2006</a:t>
            </a:r>
            <a:endParaRPr kumimoji="0" lang="ru-RU" dirty="0"/>
          </a:p>
        </p:txBody>
      </p:sp>
      <p:sp>
        <p:nvSpPr>
          <p:cNvPr id="10" name="Rectangle 10"/>
          <p:cNvSpPr>
            <a:spLocks noGrp="1"/>
          </p:cNvSpPr>
          <p:nvPr>
            <p:ph type="sldNum" sz="quarter" idx="17"/>
          </p:nvPr>
        </p:nvSpPr>
        <p:spPr/>
        <p:txBody>
          <a:bodyPr/>
          <a:lstStyle>
            <a:extLst/>
          </a:lstStyle>
          <a:p>
            <a:pPr algn="r"/>
            <a:fld id="{256D3EEF-DE4E-429D-8EC4-DDC531AFF587}" type="slidenum">
              <a:rPr kumimoji="0" lang="ru-RU" sz="1000"/>
              <a:pPr algn="r"/>
              <a:t>‹#›</a:t>
            </a:fld>
            <a:endParaRPr kumimoji="0" lang="ru-RU" dirty="0"/>
          </a:p>
        </p:txBody>
      </p:sp>
      <p:sp>
        <p:nvSpPr>
          <p:cNvPr id="12" name="Rectangle 12"/>
          <p:cNvSpPr>
            <a:spLocks noGrp="1"/>
          </p:cNvSpPr>
          <p:nvPr>
            <p:ph type="ftr" sz="quarter" idx="18"/>
          </p:nvPr>
        </p:nvSpPr>
        <p:spPr/>
        <p:txBody>
          <a:bodyPr/>
          <a:lstStyle>
            <a:extLst/>
          </a:lstStyle>
          <a:p>
            <a:endParaRPr kumimoji="0"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6EB28049-BDF5-4B3D-868F-8B4532D6C972}" type="slidenum">
              <a:rPr lang="ru-RU" altLang="ru-RU"/>
              <a:pPr>
                <a:defRPr/>
              </a:pPr>
              <a:t>‹#›</a:t>
            </a:fld>
            <a:endParaRPr lang="ru-RU" altLang="ru-RU"/>
          </a:p>
        </p:txBody>
      </p:sp>
    </p:spTree>
  </p:cSld>
  <p:clrMapOvr>
    <a:masterClrMapping/>
  </p:clrMapOvr>
  <p:transition>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0EF2D3F-1BA0-4B23-94DF-17F3E80CB0FA}" type="slidenum">
              <a:rPr lang="ru-RU" altLang="ru-RU"/>
              <a:pPr>
                <a:defRPr/>
              </a:pPr>
              <a:t>‹#›</a:t>
            </a:fld>
            <a:endParaRPr lang="ru-RU" altLang="ru-RU"/>
          </a:p>
        </p:txBody>
      </p:sp>
    </p:spTree>
  </p:cSld>
  <p:clrMapOvr>
    <a:overrideClrMapping bg1="dk1" tx1="lt1" bg2="dk2" tx2="lt2" accent1="accent1" accent2="accent2" accent3="accent3" accent4="accent4" accent5="accent5" accent6="accent6" hlink="hlink" folHlink="folHlink"/>
  </p:clrMapOvr>
  <p:transition>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5792AE8F-D96D-4BF8-9070-DF4C8313CF70}" type="slidenum">
              <a:rPr lang="ru-RU" altLang="ru-RU"/>
              <a:pPr>
                <a:defRPr/>
              </a:pPr>
              <a:t>‹#›</a:t>
            </a:fld>
            <a:endParaRPr lang="ru-RU" altLang="ru-RU"/>
          </a:p>
        </p:txBody>
      </p:sp>
    </p:spTree>
  </p:cSld>
  <p:clrMapOvr>
    <a:masterClrMapping/>
  </p:clrMapOvr>
  <p:transition>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a:defRPr/>
            </a:lvl1pPr>
          </a:lstStyle>
          <a:p>
            <a:pPr>
              <a:defRPr/>
            </a:pPr>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D2C5B4D7-2C0E-4F8B-9A7F-9710519EC5E8}" type="slidenum">
              <a:rPr lang="ru-RU" altLang="ru-RU"/>
              <a:pPr>
                <a:defRPr/>
              </a:pPr>
              <a:t>‹#›</a:t>
            </a:fld>
            <a:endParaRPr lang="ru-RU" altLang="ru-RU"/>
          </a:p>
        </p:txBody>
      </p:sp>
    </p:spTree>
  </p:cSld>
  <p:clrMapOvr>
    <a:masterClrMapping/>
  </p:clrMapOvr>
  <p:transition>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7E890230-7578-4F0F-9516-FFF89D17F824}" type="slidenum">
              <a:rPr lang="ru-RU" altLang="ru-RU"/>
              <a:pPr>
                <a:defRPr/>
              </a:pPr>
              <a:t>‹#›</a:t>
            </a:fld>
            <a:endParaRPr lang="ru-RU"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44C35563-E615-404B-9C62-8714AF3968A3}" type="slidenum">
              <a:rPr lang="ru-RU" altLang="ru-RU"/>
              <a:pPr>
                <a:defRPr/>
              </a:pPr>
              <a:t>‹#›</a:t>
            </a:fld>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45D6C37F-5D42-42F8-8D23-A17A81F3C398}" type="slidenum">
              <a:rPr lang="ru-RU" altLang="ru-RU"/>
              <a:pPr>
                <a:defRPr/>
              </a:pPr>
              <a:t>‹#›</a:t>
            </a:fld>
            <a:endParaRPr lang="ru-RU" altLang="ru-RU"/>
          </a:p>
        </p:txBody>
      </p:sp>
    </p:spTree>
  </p:cSld>
  <p:clrMapOvr>
    <a:masterClrMapping/>
  </p:clrMapOvr>
  <p:transition>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13"/>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56993181-0D0A-498A-8DDC-850A46CF87AC}" type="slidenum">
              <a:rPr lang="ru-RU" altLang="ru-RU"/>
              <a:pPr>
                <a:defRPr/>
              </a:pPr>
              <a:t>‹#›</a:t>
            </a:fld>
            <a:endParaRPr lang="ru-RU" altLang="ru-RU"/>
          </a:p>
        </p:txBody>
      </p:sp>
    </p:spTree>
  </p:cSld>
  <p:clrMapOvr>
    <a:masterClrMapping/>
  </p:clrMapOvr>
  <p:transition>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B0F0"/>
            </a:gs>
            <a:gs pos="38000">
              <a:srgbClr val="CCECFF"/>
            </a:gs>
            <a:gs pos="92000">
              <a:srgbClr val="CCECFF"/>
            </a:gs>
            <a:gs pos="100000">
              <a:srgbClr val="CCECFF"/>
            </a:gs>
          </a:gsLst>
          <a:lin ang="16800000"/>
        </a:grad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ru-RU" smtClean="0"/>
              <a:t>Образец заголовка</a:t>
            </a:r>
            <a:endParaRPr lang="en-US"/>
          </a:p>
        </p:txBody>
      </p:sp>
      <p:sp>
        <p:nvSpPr>
          <p:cNvPr id="1027" name="Текст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51FFA5E0-389B-4022-9179-B9AB91CE36F9}" type="slidenum">
              <a:rPr lang="ru-RU" altLang="ru-RU"/>
              <a:pPr>
                <a:defRPr/>
              </a:pPr>
              <a:t>‹#›</a:t>
            </a:fld>
            <a:endParaRPr lang="ru-RU" altLang="ru-RU"/>
          </a:p>
        </p:txBody>
      </p:sp>
    </p:spTree>
  </p:cSld>
  <p:clrMap bg1="dk1" tx1="lt1" bg2="dk2" tx2="lt2" accent1="accent1" accent2="accent2" accent3="accent3" accent4="accent4" accent5="accent5" accent6="accent6" hlink="hlink" folHlink="folHlink"/>
  <p:sldLayoutIdLst>
    <p:sldLayoutId id="2147485948" r:id="rId1"/>
    <p:sldLayoutId id="2147485949" r:id="rId2"/>
    <p:sldLayoutId id="2147485958" r:id="rId3"/>
    <p:sldLayoutId id="2147485950" r:id="rId4"/>
    <p:sldLayoutId id="2147485951" r:id="rId5"/>
    <p:sldLayoutId id="2147485952" r:id="rId6"/>
    <p:sldLayoutId id="2147485953" r:id="rId7"/>
    <p:sldLayoutId id="2147485954" r:id="rId8"/>
    <p:sldLayoutId id="2147485955" r:id="rId9"/>
    <p:sldLayoutId id="2147485956" r:id="rId10"/>
    <p:sldLayoutId id="2147485957" r:id="rId11"/>
    <p:sldLayoutId id="2147485959" r:id="rId12"/>
  </p:sldLayoutIdLst>
  <p:transition>
    <p:plus/>
  </p:transition>
  <p:timing>
    <p:tnLst>
      <p:par>
        <p:cTn id="1" dur="indefinite" restart="never" nodeType="tmRoot"/>
      </p:par>
    </p:tnLst>
  </p:timing>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44.wmf"/><Relationship Id="rId18" Type="http://schemas.openxmlformats.org/officeDocument/2006/relationships/oleObject" Target="../embeddings/oleObject43.bin"/><Relationship Id="rId26" Type="http://schemas.openxmlformats.org/officeDocument/2006/relationships/oleObject" Target="../embeddings/oleObject47.bin"/><Relationship Id="rId39" Type="http://schemas.openxmlformats.org/officeDocument/2006/relationships/image" Target="../media/image57.wmf"/><Relationship Id="rId3" Type="http://schemas.openxmlformats.org/officeDocument/2006/relationships/notesSlide" Target="../notesSlides/notesSlide5.xml"/><Relationship Id="rId21" Type="http://schemas.openxmlformats.org/officeDocument/2006/relationships/image" Target="../media/image48.wmf"/><Relationship Id="rId34" Type="http://schemas.openxmlformats.org/officeDocument/2006/relationships/oleObject" Target="../embeddings/oleObject51.bin"/><Relationship Id="rId42" Type="http://schemas.openxmlformats.org/officeDocument/2006/relationships/oleObject" Target="../embeddings/oleObject55.bin"/><Relationship Id="rId7" Type="http://schemas.openxmlformats.org/officeDocument/2006/relationships/image" Target="../media/image41.wmf"/><Relationship Id="rId12" Type="http://schemas.openxmlformats.org/officeDocument/2006/relationships/oleObject" Target="../embeddings/oleObject40.bin"/><Relationship Id="rId17" Type="http://schemas.openxmlformats.org/officeDocument/2006/relationships/image" Target="../media/image46.wmf"/><Relationship Id="rId25" Type="http://schemas.openxmlformats.org/officeDocument/2006/relationships/image" Target="../media/image50.wmf"/><Relationship Id="rId33" Type="http://schemas.openxmlformats.org/officeDocument/2006/relationships/image" Target="../media/image54.wmf"/><Relationship Id="rId38" Type="http://schemas.openxmlformats.org/officeDocument/2006/relationships/oleObject" Target="../embeddings/oleObject53.bin"/><Relationship Id="rId2" Type="http://schemas.openxmlformats.org/officeDocument/2006/relationships/slideLayout" Target="../slideLayouts/slideLayout8.xml"/><Relationship Id="rId16" Type="http://schemas.openxmlformats.org/officeDocument/2006/relationships/oleObject" Target="../embeddings/oleObject42.bin"/><Relationship Id="rId20" Type="http://schemas.openxmlformats.org/officeDocument/2006/relationships/oleObject" Target="../embeddings/oleObject44.bin"/><Relationship Id="rId29" Type="http://schemas.openxmlformats.org/officeDocument/2006/relationships/image" Target="../media/image52.wmf"/><Relationship Id="rId41" Type="http://schemas.openxmlformats.org/officeDocument/2006/relationships/image" Target="../media/image58.wmf"/><Relationship Id="rId1" Type="http://schemas.openxmlformats.org/officeDocument/2006/relationships/vmlDrawing" Target="../drawings/vmlDrawing4.vml"/><Relationship Id="rId6" Type="http://schemas.openxmlformats.org/officeDocument/2006/relationships/oleObject" Target="../embeddings/oleObject37.bin"/><Relationship Id="rId11" Type="http://schemas.openxmlformats.org/officeDocument/2006/relationships/image" Target="../media/image43.wmf"/><Relationship Id="rId24" Type="http://schemas.openxmlformats.org/officeDocument/2006/relationships/oleObject" Target="../embeddings/oleObject46.bin"/><Relationship Id="rId32" Type="http://schemas.openxmlformats.org/officeDocument/2006/relationships/oleObject" Target="../embeddings/oleObject50.bin"/><Relationship Id="rId37" Type="http://schemas.openxmlformats.org/officeDocument/2006/relationships/image" Target="../media/image56.wmf"/><Relationship Id="rId40" Type="http://schemas.openxmlformats.org/officeDocument/2006/relationships/oleObject" Target="../embeddings/oleObject54.bin"/><Relationship Id="rId5" Type="http://schemas.openxmlformats.org/officeDocument/2006/relationships/image" Target="../media/image40.wmf"/><Relationship Id="rId15" Type="http://schemas.openxmlformats.org/officeDocument/2006/relationships/image" Target="../media/image45.wmf"/><Relationship Id="rId23" Type="http://schemas.openxmlformats.org/officeDocument/2006/relationships/image" Target="../media/image49.wmf"/><Relationship Id="rId28" Type="http://schemas.openxmlformats.org/officeDocument/2006/relationships/oleObject" Target="../embeddings/oleObject48.bin"/><Relationship Id="rId36" Type="http://schemas.openxmlformats.org/officeDocument/2006/relationships/oleObject" Target="../embeddings/oleObject52.bin"/><Relationship Id="rId10" Type="http://schemas.openxmlformats.org/officeDocument/2006/relationships/oleObject" Target="../embeddings/oleObject39.bin"/><Relationship Id="rId19" Type="http://schemas.openxmlformats.org/officeDocument/2006/relationships/image" Target="../media/image47.wmf"/><Relationship Id="rId31" Type="http://schemas.openxmlformats.org/officeDocument/2006/relationships/image" Target="../media/image53.wmf"/><Relationship Id="rId4" Type="http://schemas.openxmlformats.org/officeDocument/2006/relationships/oleObject" Target="../embeddings/oleObject36.bin"/><Relationship Id="rId9" Type="http://schemas.openxmlformats.org/officeDocument/2006/relationships/image" Target="../media/image42.wmf"/><Relationship Id="rId14" Type="http://schemas.openxmlformats.org/officeDocument/2006/relationships/oleObject" Target="../embeddings/oleObject41.bin"/><Relationship Id="rId22" Type="http://schemas.openxmlformats.org/officeDocument/2006/relationships/oleObject" Target="../embeddings/oleObject45.bin"/><Relationship Id="rId27" Type="http://schemas.openxmlformats.org/officeDocument/2006/relationships/image" Target="../media/image51.wmf"/><Relationship Id="rId30" Type="http://schemas.openxmlformats.org/officeDocument/2006/relationships/oleObject" Target="../embeddings/oleObject49.bin"/><Relationship Id="rId35" Type="http://schemas.openxmlformats.org/officeDocument/2006/relationships/image" Target="../media/image55.wmf"/><Relationship Id="rId43" Type="http://schemas.openxmlformats.org/officeDocument/2006/relationships/image" Target="../media/image33.wmf"/></Relationships>
</file>

<file path=ppt/slides/_rels/slide11.xml.rels><?xml version="1.0" encoding="UTF-8" standalone="yes"?>
<Relationships xmlns="http://schemas.openxmlformats.org/package/2006/relationships"><Relationship Id="rId8" Type="http://schemas.openxmlformats.org/officeDocument/2006/relationships/image" Target="../media/image61.wmf"/><Relationship Id="rId13" Type="http://schemas.openxmlformats.org/officeDocument/2006/relationships/oleObject" Target="../embeddings/oleObject61.bin"/><Relationship Id="rId18" Type="http://schemas.openxmlformats.org/officeDocument/2006/relationships/image" Target="../media/image66.wmf"/><Relationship Id="rId26" Type="http://schemas.openxmlformats.org/officeDocument/2006/relationships/image" Target="../media/image70.wmf"/><Relationship Id="rId3" Type="http://schemas.openxmlformats.org/officeDocument/2006/relationships/oleObject" Target="../embeddings/oleObject56.bin"/><Relationship Id="rId21" Type="http://schemas.openxmlformats.org/officeDocument/2006/relationships/oleObject" Target="../embeddings/oleObject65.bin"/><Relationship Id="rId7" Type="http://schemas.openxmlformats.org/officeDocument/2006/relationships/oleObject" Target="../embeddings/oleObject58.bin"/><Relationship Id="rId12" Type="http://schemas.openxmlformats.org/officeDocument/2006/relationships/image" Target="../media/image63.wmf"/><Relationship Id="rId17" Type="http://schemas.openxmlformats.org/officeDocument/2006/relationships/oleObject" Target="../embeddings/oleObject63.bin"/><Relationship Id="rId25" Type="http://schemas.openxmlformats.org/officeDocument/2006/relationships/oleObject" Target="../embeddings/oleObject67.bin"/><Relationship Id="rId2" Type="http://schemas.openxmlformats.org/officeDocument/2006/relationships/slideLayout" Target="../slideLayouts/slideLayout8.xml"/><Relationship Id="rId16" Type="http://schemas.openxmlformats.org/officeDocument/2006/relationships/image" Target="../media/image65.wmf"/><Relationship Id="rId20" Type="http://schemas.openxmlformats.org/officeDocument/2006/relationships/image" Target="../media/image67.wmf"/><Relationship Id="rId29" Type="http://schemas.openxmlformats.org/officeDocument/2006/relationships/oleObject" Target="../embeddings/oleObject69.bin"/><Relationship Id="rId1" Type="http://schemas.openxmlformats.org/officeDocument/2006/relationships/vmlDrawing" Target="../drawings/vmlDrawing5.vml"/><Relationship Id="rId6" Type="http://schemas.openxmlformats.org/officeDocument/2006/relationships/image" Target="../media/image60.wmf"/><Relationship Id="rId11" Type="http://schemas.openxmlformats.org/officeDocument/2006/relationships/oleObject" Target="../embeddings/oleObject60.bin"/><Relationship Id="rId24" Type="http://schemas.openxmlformats.org/officeDocument/2006/relationships/image" Target="../media/image69.wmf"/><Relationship Id="rId5" Type="http://schemas.openxmlformats.org/officeDocument/2006/relationships/oleObject" Target="../embeddings/oleObject57.bin"/><Relationship Id="rId15" Type="http://schemas.openxmlformats.org/officeDocument/2006/relationships/oleObject" Target="../embeddings/oleObject62.bin"/><Relationship Id="rId23" Type="http://schemas.openxmlformats.org/officeDocument/2006/relationships/oleObject" Target="../embeddings/oleObject66.bin"/><Relationship Id="rId28" Type="http://schemas.openxmlformats.org/officeDocument/2006/relationships/image" Target="../media/image71.wmf"/><Relationship Id="rId10" Type="http://schemas.openxmlformats.org/officeDocument/2006/relationships/image" Target="../media/image62.wmf"/><Relationship Id="rId19" Type="http://schemas.openxmlformats.org/officeDocument/2006/relationships/oleObject" Target="../embeddings/oleObject64.bin"/><Relationship Id="rId4" Type="http://schemas.openxmlformats.org/officeDocument/2006/relationships/image" Target="../media/image59.wmf"/><Relationship Id="rId9" Type="http://schemas.openxmlformats.org/officeDocument/2006/relationships/oleObject" Target="../embeddings/oleObject59.bin"/><Relationship Id="rId14" Type="http://schemas.openxmlformats.org/officeDocument/2006/relationships/image" Target="../media/image64.wmf"/><Relationship Id="rId22" Type="http://schemas.openxmlformats.org/officeDocument/2006/relationships/image" Target="../media/image68.wmf"/><Relationship Id="rId27" Type="http://schemas.openxmlformats.org/officeDocument/2006/relationships/oleObject" Target="../embeddings/oleObject68.bin"/><Relationship Id="rId30" Type="http://schemas.openxmlformats.org/officeDocument/2006/relationships/image" Target="../media/image72.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72.bin"/><Relationship Id="rId13" Type="http://schemas.openxmlformats.org/officeDocument/2006/relationships/image" Target="../media/image77.wmf"/><Relationship Id="rId18" Type="http://schemas.openxmlformats.org/officeDocument/2006/relationships/oleObject" Target="../embeddings/oleObject77.bin"/><Relationship Id="rId26" Type="http://schemas.openxmlformats.org/officeDocument/2006/relationships/image" Target="../media/image83.wmf"/><Relationship Id="rId3" Type="http://schemas.openxmlformats.org/officeDocument/2006/relationships/notesSlide" Target="../notesSlides/notesSlide6.xml"/><Relationship Id="rId21" Type="http://schemas.openxmlformats.org/officeDocument/2006/relationships/oleObject" Target="../embeddings/oleObject79.bin"/><Relationship Id="rId34" Type="http://schemas.openxmlformats.org/officeDocument/2006/relationships/image" Target="../media/image87.wmf"/><Relationship Id="rId7" Type="http://schemas.openxmlformats.org/officeDocument/2006/relationships/image" Target="../media/image74.wmf"/><Relationship Id="rId12" Type="http://schemas.openxmlformats.org/officeDocument/2006/relationships/oleObject" Target="../embeddings/oleObject74.bin"/><Relationship Id="rId17" Type="http://schemas.openxmlformats.org/officeDocument/2006/relationships/image" Target="../media/image79.wmf"/><Relationship Id="rId25" Type="http://schemas.openxmlformats.org/officeDocument/2006/relationships/oleObject" Target="../embeddings/oleObject81.bin"/><Relationship Id="rId33" Type="http://schemas.openxmlformats.org/officeDocument/2006/relationships/oleObject" Target="../embeddings/oleObject85.bin"/><Relationship Id="rId2" Type="http://schemas.openxmlformats.org/officeDocument/2006/relationships/slideLayout" Target="../slideLayouts/slideLayout8.xml"/><Relationship Id="rId16" Type="http://schemas.openxmlformats.org/officeDocument/2006/relationships/oleObject" Target="../embeddings/oleObject76.bin"/><Relationship Id="rId20" Type="http://schemas.openxmlformats.org/officeDocument/2006/relationships/oleObject" Target="../embeddings/oleObject78.bin"/><Relationship Id="rId29" Type="http://schemas.openxmlformats.org/officeDocument/2006/relationships/oleObject" Target="../embeddings/oleObject83.bin"/><Relationship Id="rId1" Type="http://schemas.openxmlformats.org/officeDocument/2006/relationships/vmlDrawing" Target="../drawings/vmlDrawing6.vml"/><Relationship Id="rId6" Type="http://schemas.openxmlformats.org/officeDocument/2006/relationships/oleObject" Target="../embeddings/oleObject71.bin"/><Relationship Id="rId11" Type="http://schemas.openxmlformats.org/officeDocument/2006/relationships/image" Target="../media/image76.wmf"/><Relationship Id="rId24" Type="http://schemas.openxmlformats.org/officeDocument/2006/relationships/image" Target="../media/image82.wmf"/><Relationship Id="rId32" Type="http://schemas.openxmlformats.org/officeDocument/2006/relationships/image" Target="../media/image86.wmf"/><Relationship Id="rId5" Type="http://schemas.openxmlformats.org/officeDocument/2006/relationships/image" Target="../media/image73.wmf"/><Relationship Id="rId15" Type="http://schemas.openxmlformats.org/officeDocument/2006/relationships/image" Target="../media/image78.wmf"/><Relationship Id="rId23" Type="http://schemas.openxmlformats.org/officeDocument/2006/relationships/oleObject" Target="../embeddings/oleObject80.bin"/><Relationship Id="rId28" Type="http://schemas.openxmlformats.org/officeDocument/2006/relationships/image" Target="../media/image84.wmf"/><Relationship Id="rId36" Type="http://schemas.openxmlformats.org/officeDocument/2006/relationships/image" Target="../media/image88.wmf"/><Relationship Id="rId10" Type="http://schemas.openxmlformats.org/officeDocument/2006/relationships/oleObject" Target="../embeddings/oleObject73.bin"/><Relationship Id="rId19" Type="http://schemas.openxmlformats.org/officeDocument/2006/relationships/image" Target="../media/image80.wmf"/><Relationship Id="rId31" Type="http://schemas.openxmlformats.org/officeDocument/2006/relationships/oleObject" Target="../embeddings/oleObject84.bin"/><Relationship Id="rId4" Type="http://schemas.openxmlformats.org/officeDocument/2006/relationships/oleObject" Target="../embeddings/oleObject70.bin"/><Relationship Id="rId9" Type="http://schemas.openxmlformats.org/officeDocument/2006/relationships/image" Target="../media/image75.wmf"/><Relationship Id="rId14" Type="http://schemas.openxmlformats.org/officeDocument/2006/relationships/oleObject" Target="../embeddings/oleObject75.bin"/><Relationship Id="rId22" Type="http://schemas.openxmlformats.org/officeDocument/2006/relationships/image" Target="../media/image81.wmf"/><Relationship Id="rId27" Type="http://schemas.openxmlformats.org/officeDocument/2006/relationships/oleObject" Target="../embeddings/oleObject82.bin"/><Relationship Id="rId30" Type="http://schemas.openxmlformats.org/officeDocument/2006/relationships/image" Target="../media/image85.wmf"/><Relationship Id="rId35" Type="http://schemas.openxmlformats.org/officeDocument/2006/relationships/oleObject" Target="../embeddings/oleObject86.bin"/></Relationships>
</file>

<file path=ppt/slides/_rels/slide13.xml.rels><?xml version="1.0" encoding="UTF-8" standalone="yes"?>
<Relationships xmlns="http://schemas.openxmlformats.org/package/2006/relationships"><Relationship Id="rId8" Type="http://schemas.openxmlformats.org/officeDocument/2006/relationships/image" Target="../media/image91.wmf"/><Relationship Id="rId13" Type="http://schemas.openxmlformats.org/officeDocument/2006/relationships/oleObject" Target="../embeddings/oleObject92.bin"/><Relationship Id="rId18" Type="http://schemas.openxmlformats.org/officeDocument/2006/relationships/image" Target="../media/image96.wmf"/><Relationship Id="rId26" Type="http://schemas.openxmlformats.org/officeDocument/2006/relationships/image" Target="../media/image100.wmf"/><Relationship Id="rId3" Type="http://schemas.openxmlformats.org/officeDocument/2006/relationships/oleObject" Target="../embeddings/oleObject87.bin"/><Relationship Id="rId21" Type="http://schemas.openxmlformats.org/officeDocument/2006/relationships/oleObject" Target="../embeddings/oleObject96.bin"/><Relationship Id="rId34" Type="http://schemas.openxmlformats.org/officeDocument/2006/relationships/image" Target="../media/image104.wmf"/><Relationship Id="rId7" Type="http://schemas.openxmlformats.org/officeDocument/2006/relationships/oleObject" Target="../embeddings/oleObject89.bin"/><Relationship Id="rId12" Type="http://schemas.openxmlformats.org/officeDocument/2006/relationships/image" Target="../media/image93.wmf"/><Relationship Id="rId17" Type="http://schemas.openxmlformats.org/officeDocument/2006/relationships/oleObject" Target="../embeddings/oleObject94.bin"/><Relationship Id="rId25" Type="http://schemas.openxmlformats.org/officeDocument/2006/relationships/oleObject" Target="../embeddings/oleObject98.bin"/><Relationship Id="rId33" Type="http://schemas.openxmlformats.org/officeDocument/2006/relationships/oleObject" Target="../embeddings/oleObject102.bin"/><Relationship Id="rId38" Type="http://schemas.openxmlformats.org/officeDocument/2006/relationships/image" Target="../media/image106.wmf"/><Relationship Id="rId2" Type="http://schemas.openxmlformats.org/officeDocument/2006/relationships/slideLayout" Target="../slideLayouts/slideLayout8.xml"/><Relationship Id="rId16" Type="http://schemas.openxmlformats.org/officeDocument/2006/relationships/image" Target="../media/image95.wmf"/><Relationship Id="rId20" Type="http://schemas.openxmlformats.org/officeDocument/2006/relationships/image" Target="../media/image97.wmf"/><Relationship Id="rId29" Type="http://schemas.openxmlformats.org/officeDocument/2006/relationships/oleObject" Target="../embeddings/oleObject100.bin"/><Relationship Id="rId1" Type="http://schemas.openxmlformats.org/officeDocument/2006/relationships/vmlDrawing" Target="../drawings/vmlDrawing7.vml"/><Relationship Id="rId6" Type="http://schemas.openxmlformats.org/officeDocument/2006/relationships/image" Target="../media/image90.wmf"/><Relationship Id="rId11" Type="http://schemas.openxmlformats.org/officeDocument/2006/relationships/oleObject" Target="../embeddings/oleObject91.bin"/><Relationship Id="rId24" Type="http://schemas.openxmlformats.org/officeDocument/2006/relationships/image" Target="../media/image99.wmf"/><Relationship Id="rId32" Type="http://schemas.openxmlformats.org/officeDocument/2006/relationships/image" Target="../media/image103.wmf"/><Relationship Id="rId37" Type="http://schemas.openxmlformats.org/officeDocument/2006/relationships/oleObject" Target="../embeddings/oleObject104.bin"/><Relationship Id="rId5" Type="http://schemas.openxmlformats.org/officeDocument/2006/relationships/oleObject" Target="../embeddings/oleObject88.bin"/><Relationship Id="rId15" Type="http://schemas.openxmlformats.org/officeDocument/2006/relationships/oleObject" Target="../embeddings/oleObject93.bin"/><Relationship Id="rId23" Type="http://schemas.openxmlformats.org/officeDocument/2006/relationships/oleObject" Target="../embeddings/oleObject97.bin"/><Relationship Id="rId28" Type="http://schemas.openxmlformats.org/officeDocument/2006/relationships/image" Target="../media/image101.wmf"/><Relationship Id="rId36" Type="http://schemas.openxmlformats.org/officeDocument/2006/relationships/image" Target="../media/image105.wmf"/><Relationship Id="rId10" Type="http://schemas.openxmlformats.org/officeDocument/2006/relationships/image" Target="../media/image92.wmf"/><Relationship Id="rId19" Type="http://schemas.openxmlformats.org/officeDocument/2006/relationships/oleObject" Target="../embeddings/oleObject95.bin"/><Relationship Id="rId31" Type="http://schemas.openxmlformats.org/officeDocument/2006/relationships/oleObject" Target="../embeddings/oleObject101.bin"/><Relationship Id="rId4" Type="http://schemas.openxmlformats.org/officeDocument/2006/relationships/image" Target="../media/image89.wmf"/><Relationship Id="rId9" Type="http://schemas.openxmlformats.org/officeDocument/2006/relationships/oleObject" Target="../embeddings/oleObject90.bin"/><Relationship Id="rId14" Type="http://schemas.openxmlformats.org/officeDocument/2006/relationships/image" Target="../media/image94.wmf"/><Relationship Id="rId22" Type="http://schemas.openxmlformats.org/officeDocument/2006/relationships/image" Target="../media/image98.wmf"/><Relationship Id="rId27" Type="http://schemas.openxmlformats.org/officeDocument/2006/relationships/oleObject" Target="../embeddings/oleObject99.bin"/><Relationship Id="rId30" Type="http://schemas.openxmlformats.org/officeDocument/2006/relationships/image" Target="../media/image102.wmf"/><Relationship Id="rId35" Type="http://schemas.openxmlformats.org/officeDocument/2006/relationships/oleObject" Target="../embeddings/oleObject103.bin"/></Relationships>
</file>

<file path=ppt/slides/_rels/slide14.xml.rels><?xml version="1.0" encoding="UTF-8" standalone="yes"?>
<Relationships xmlns="http://schemas.openxmlformats.org/package/2006/relationships"><Relationship Id="rId13" Type="http://schemas.openxmlformats.org/officeDocument/2006/relationships/oleObject" Target="../embeddings/oleObject110.bin"/><Relationship Id="rId18" Type="http://schemas.openxmlformats.org/officeDocument/2006/relationships/image" Target="../media/image114.wmf"/><Relationship Id="rId26" Type="http://schemas.openxmlformats.org/officeDocument/2006/relationships/image" Target="../media/image118.wmf"/><Relationship Id="rId39" Type="http://schemas.openxmlformats.org/officeDocument/2006/relationships/oleObject" Target="../embeddings/oleObject123.bin"/><Relationship Id="rId3" Type="http://schemas.openxmlformats.org/officeDocument/2006/relationships/oleObject" Target="../embeddings/oleObject105.bin"/><Relationship Id="rId21" Type="http://schemas.openxmlformats.org/officeDocument/2006/relationships/oleObject" Target="../embeddings/oleObject114.bin"/><Relationship Id="rId34" Type="http://schemas.openxmlformats.org/officeDocument/2006/relationships/image" Target="../media/image122.wmf"/><Relationship Id="rId42" Type="http://schemas.openxmlformats.org/officeDocument/2006/relationships/image" Target="../media/image126.wmf"/><Relationship Id="rId47" Type="http://schemas.openxmlformats.org/officeDocument/2006/relationships/oleObject" Target="../embeddings/oleObject127.bin"/><Relationship Id="rId50" Type="http://schemas.openxmlformats.org/officeDocument/2006/relationships/oleObject" Target="../embeddings/oleObject129.bin"/><Relationship Id="rId7" Type="http://schemas.openxmlformats.org/officeDocument/2006/relationships/oleObject" Target="../embeddings/oleObject107.bin"/><Relationship Id="rId12" Type="http://schemas.openxmlformats.org/officeDocument/2006/relationships/image" Target="../media/image111.wmf"/><Relationship Id="rId17" Type="http://schemas.openxmlformats.org/officeDocument/2006/relationships/oleObject" Target="../embeddings/oleObject112.bin"/><Relationship Id="rId25" Type="http://schemas.openxmlformats.org/officeDocument/2006/relationships/oleObject" Target="../embeddings/oleObject116.bin"/><Relationship Id="rId33" Type="http://schemas.openxmlformats.org/officeDocument/2006/relationships/oleObject" Target="../embeddings/oleObject120.bin"/><Relationship Id="rId38" Type="http://schemas.openxmlformats.org/officeDocument/2006/relationships/image" Target="../media/image124.wmf"/><Relationship Id="rId46" Type="http://schemas.openxmlformats.org/officeDocument/2006/relationships/image" Target="../media/image128.wmf"/><Relationship Id="rId2" Type="http://schemas.openxmlformats.org/officeDocument/2006/relationships/slideLayout" Target="../slideLayouts/slideLayout2.xml"/><Relationship Id="rId16" Type="http://schemas.openxmlformats.org/officeDocument/2006/relationships/image" Target="../media/image113.wmf"/><Relationship Id="rId20" Type="http://schemas.openxmlformats.org/officeDocument/2006/relationships/image" Target="../media/image115.wmf"/><Relationship Id="rId29" Type="http://schemas.openxmlformats.org/officeDocument/2006/relationships/oleObject" Target="../embeddings/oleObject118.bin"/><Relationship Id="rId41" Type="http://schemas.openxmlformats.org/officeDocument/2006/relationships/oleObject" Target="../embeddings/oleObject124.bin"/><Relationship Id="rId1" Type="http://schemas.openxmlformats.org/officeDocument/2006/relationships/vmlDrawing" Target="../drawings/vmlDrawing8.vml"/><Relationship Id="rId6" Type="http://schemas.openxmlformats.org/officeDocument/2006/relationships/image" Target="../media/image108.wmf"/><Relationship Id="rId11" Type="http://schemas.openxmlformats.org/officeDocument/2006/relationships/oleObject" Target="../embeddings/oleObject109.bin"/><Relationship Id="rId24" Type="http://schemas.openxmlformats.org/officeDocument/2006/relationships/image" Target="../media/image117.wmf"/><Relationship Id="rId32" Type="http://schemas.openxmlformats.org/officeDocument/2006/relationships/image" Target="../media/image121.wmf"/><Relationship Id="rId37" Type="http://schemas.openxmlformats.org/officeDocument/2006/relationships/oleObject" Target="../embeddings/oleObject122.bin"/><Relationship Id="rId40" Type="http://schemas.openxmlformats.org/officeDocument/2006/relationships/image" Target="../media/image125.wmf"/><Relationship Id="rId45" Type="http://schemas.openxmlformats.org/officeDocument/2006/relationships/oleObject" Target="../embeddings/oleObject126.bin"/><Relationship Id="rId5" Type="http://schemas.openxmlformats.org/officeDocument/2006/relationships/oleObject" Target="../embeddings/oleObject106.bin"/><Relationship Id="rId15" Type="http://schemas.openxmlformats.org/officeDocument/2006/relationships/oleObject" Target="../embeddings/oleObject111.bin"/><Relationship Id="rId23" Type="http://schemas.openxmlformats.org/officeDocument/2006/relationships/oleObject" Target="../embeddings/oleObject115.bin"/><Relationship Id="rId28" Type="http://schemas.openxmlformats.org/officeDocument/2006/relationships/image" Target="../media/image119.wmf"/><Relationship Id="rId36" Type="http://schemas.openxmlformats.org/officeDocument/2006/relationships/image" Target="../media/image123.wmf"/><Relationship Id="rId49" Type="http://schemas.openxmlformats.org/officeDocument/2006/relationships/image" Target="../media/image129.wmf"/><Relationship Id="rId10" Type="http://schemas.openxmlformats.org/officeDocument/2006/relationships/image" Target="../media/image110.wmf"/><Relationship Id="rId19" Type="http://schemas.openxmlformats.org/officeDocument/2006/relationships/oleObject" Target="../embeddings/oleObject113.bin"/><Relationship Id="rId31" Type="http://schemas.openxmlformats.org/officeDocument/2006/relationships/oleObject" Target="../embeddings/oleObject119.bin"/><Relationship Id="rId44" Type="http://schemas.openxmlformats.org/officeDocument/2006/relationships/image" Target="../media/image127.wmf"/><Relationship Id="rId4" Type="http://schemas.openxmlformats.org/officeDocument/2006/relationships/image" Target="../media/image107.wmf"/><Relationship Id="rId9" Type="http://schemas.openxmlformats.org/officeDocument/2006/relationships/oleObject" Target="../embeddings/oleObject108.bin"/><Relationship Id="rId14" Type="http://schemas.openxmlformats.org/officeDocument/2006/relationships/image" Target="../media/image112.wmf"/><Relationship Id="rId22" Type="http://schemas.openxmlformats.org/officeDocument/2006/relationships/image" Target="../media/image116.wmf"/><Relationship Id="rId27" Type="http://schemas.openxmlformats.org/officeDocument/2006/relationships/oleObject" Target="../embeddings/oleObject117.bin"/><Relationship Id="rId30" Type="http://schemas.openxmlformats.org/officeDocument/2006/relationships/image" Target="../media/image120.wmf"/><Relationship Id="rId35" Type="http://schemas.openxmlformats.org/officeDocument/2006/relationships/oleObject" Target="../embeddings/oleObject121.bin"/><Relationship Id="rId43" Type="http://schemas.openxmlformats.org/officeDocument/2006/relationships/oleObject" Target="../embeddings/oleObject125.bin"/><Relationship Id="rId48" Type="http://schemas.openxmlformats.org/officeDocument/2006/relationships/oleObject" Target="../embeddings/oleObject128.bin"/><Relationship Id="rId8" Type="http://schemas.openxmlformats.org/officeDocument/2006/relationships/image" Target="../media/image109.wmf"/><Relationship Id="rId51" Type="http://schemas.openxmlformats.org/officeDocument/2006/relationships/image" Target="../media/image130.wmf"/></Relationships>
</file>

<file path=ppt/slides/_rels/slide15.xml.rels><?xml version="1.0" encoding="UTF-8" standalone="yes"?>
<Relationships xmlns="http://schemas.openxmlformats.org/package/2006/relationships"><Relationship Id="rId13" Type="http://schemas.openxmlformats.org/officeDocument/2006/relationships/oleObject" Target="../embeddings/oleObject135.bin"/><Relationship Id="rId18" Type="http://schemas.openxmlformats.org/officeDocument/2006/relationships/image" Target="../media/image138.wmf"/><Relationship Id="rId26" Type="http://schemas.openxmlformats.org/officeDocument/2006/relationships/image" Target="../media/image142.wmf"/><Relationship Id="rId39" Type="http://schemas.openxmlformats.org/officeDocument/2006/relationships/oleObject" Target="../embeddings/oleObject148.bin"/><Relationship Id="rId21" Type="http://schemas.openxmlformats.org/officeDocument/2006/relationships/oleObject" Target="../embeddings/oleObject139.bin"/><Relationship Id="rId34" Type="http://schemas.openxmlformats.org/officeDocument/2006/relationships/image" Target="../media/image146.wmf"/><Relationship Id="rId42" Type="http://schemas.openxmlformats.org/officeDocument/2006/relationships/image" Target="../media/image150.wmf"/><Relationship Id="rId47" Type="http://schemas.openxmlformats.org/officeDocument/2006/relationships/oleObject" Target="../embeddings/oleObject152.bin"/><Relationship Id="rId50" Type="http://schemas.openxmlformats.org/officeDocument/2006/relationships/oleObject" Target="../embeddings/oleObject154.bin"/><Relationship Id="rId55" Type="http://schemas.openxmlformats.org/officeDocument/2006/relationships/oleObject" Target="../embeddings/oleObject158.bin"/><Relationship Id="rId7" Type="http://schemas.openxmlformats.org/officeDocument/2006/relationships/oleObject" Target="../embeddings/oleObject132.bin"/><Relationship Id="rId2" Type="http://schemas.openxmlformats.org/officeDocument/2006/relationships/slideLayout" Target="../slideLayouts/slideLayout2.xml"/><Relationship Id="rId16" Type="http://schemas.openxmlformats.org/officeDocument/2006/relationships/image" Target="../media/image137.wmf"/><Relationship Id="rId20" Type="http://schemas.openxmlformats.org/officeDocument/2006/relationships/image" Target="../media/image139.wmf"/><Relationship Id="rId29" Type="http://schemas.openxmlformats.org/officeDocument/2006/relationships/oleObject" Target="../embeddings/oleObject143.bin"/><Relationship Id="rId41" Type="http://schemas.openxmlformats.org/officeDocument/2006/relationships/oleObject" Target="../embeddings/oleObject149.bin"/><Relationship Id="rId54" Type="http://schemas.openxmlformats.org/officeDocument/2006/relationships/image" Target="../media/image152.wmf"/><Relationship Id="rId1" Type="http://schemas.openxmlformats.org/officeDocument/2006/relationships/vmlDrawing" Target="../drawings/vmlDrawing9.vml"/><Relationship Id="rId6" Type="http://schemas.openxmlformats.org/officeDocument/2006/relationships/image" Target="../media/image132.wmf"/><Relationship Id="rId11" Type="http://schemas.openxmlformats.org/officeDocument/2006/relationships/oleObject" Target="../embeddings/oleObject134.bin"/><Relationship Id="rId24" Type="http://schemas.openxmlformats.org/officeDocument/2006/relationships/image" Target="../media/image141.wmf"/><Relationship Id="rId32" Type="http://schemas.openxmlformats.org/officeDocument/2006/relationships/image" Target="../media/image145.wmf"/><Relationship Id="rId37" Type="http://schemas.openxmlformats.org/officeDocument/2006/relationships/oleObject" Target="../embeddings/oleObject147.bin"/><Relationship Id="rId40" Type="http://schemas.openxmlformats.org/officeDocument/2006/relationships/image" Target="../media/image149.wmf"/><Relationship Id="rId45" Type="http://schemas.openxmlformats.org/officeDocument/2006/relationships/oleObject" Target="../embeddings/oleObject150.bin"/><Relationship Id="rId53" Type="http://schemas.openxmlformats.org/officeDocument/2006/relationships/oleObject" Target="../embeddings/oleObject157.bin"/><Relationship Id="rId58" Type="http://schemas.openxmlformats.org/officeDocument/2006/relationships/image" Target="../media/image154.wmf"/><Relationship Id="rId5" Type="http://schemas.openxmlformats.org/officeDocument/2006/relationships/oleObject" Target="../embeddings/oleObject131.bin"/><Relationship Id="rId15" Type="http://schemas.openxmlformats.org/officeDocument/2006/relationships/oleObject" Target="../embeddings/oleObject136.bin"/><Relationship Id="rId23" Type="http://schemas.openxmlformats.org/officeDocument/2006/relationships/oleObject" Target="../embeddings/oleObject140.bin"/><Relationship Id="rId28" Type="http://schemas.openxmlformats.org/officeDocument/2006/relationships/image" Target="../media/image143.wmf"/><Relationship Id="rId36" Type="http://schemas.openxmlformats.org/officeDocument/2006/relationships/image" Target="../media/image147.wmf"/><Relationship Id="rId49" Type="http://schemas.openxmlformats.org/officeDocument/2006/relationships/image" Target="../media/image151.wmf"/><Relationship Id="rId57" Type="http://schemas.openxmlformats.org/officeDocument/2006/relationships/oleObject" Target="../embeddings/oleObject159.bin"/><Relationship Id="rId61" Type="http://schemas.openxmlformats.org/officeDocument/2006/relationships/chart" Target="../charts/chart2.xml"/><Relationship Id="rId10" Type="http://schemas.openxmlformats.org/officeDocument/2006/relationships/image" Target="../media/image134.wmf"/><Relationship Id="rId19" Type="http://schemas.openxmlformats.org/officeDocument/2006/relationships/oleObject" Target="../embeddings/oleObject138.bin"/><Relationship Id="rId31" Type="http://schemas.openxmlformats.org/officeDocument/2006/relationships/oleObject" Target="../embeddings/oleObject144.bin"/><Relationship Id="rId44" Type="http://schemas.openxmlformats.org/officeDocument/2006/relationships/image" Target="../media/image156.png"/><Relationship Id="rId52" Type="http://schemas.openxmlformats.org/officeDocument/2006/relationships/oleObject" Target="../embeddings/oleObject156.bin"/><Relationship Id="rId60" Type="http://schemas.openxmlformats.org/officeDocument/2006/relationships/chart" Target="../charts/chart1.xml"/><Relationship Id="rId4" Type="http://schemas.openxmlformats.org/officeDocument/2006/relationships/image" Target="../media/image131.wmf"/><Relationship Id="rId9" Type="http://schemas.openxmlformats.org/officeDocument/2006/relationships/oleObject" Target="../embeddings/oleObject133.bin"/><Relationship Id="rId14" Type="http://schemas.openxmlformats.org/officeDocument/2006/relationships/image" Target="../media/image136.wmf"/><Relationship Id="rId22" Type="http://schemas.openxmlformats.org/officeDocument/2006/relationships/image" Target="../media/image140.wmf"/><Relationship Id="rId27" Type="http://schemas.openxmlformats.org/officeDocument/2006/relationships/oleObject" Target="../embeddings/oleObject142.bin"/><Relationship Id="rId30" Type="http://schemas.openxmlformats.org/officeDocument/2006/relationships/image" Target="../media/image144.wmf"/><Relationship Id="rId35" Type="http://schemas.openxmlformats.org/officeDocument/2006/relationships/oleObject" Target="../embeddings/oleObject146.bin"/><Relationship Id="rId43" Type="http://schemas.openxmlformats.org/officeDocument/2006/relationships/image" Target="../media/image155.png"/><Relationship Id="rId48" Type="http://schemas.openxmlformats.org/officeDocument/2006/relationships/oleObject" Target="../embeddings/oleObject153.bin"/><Relationship Id="rId56" Type="http://schemas.openxmlformats.org/officeDocument/2006/relationships/image" Target="../media/image153.wmf"/><Relationship Id="rId8" Type="http://schemas.openxmlformats.org/officeDocument/2006/relationships/image" Target="../media/image133.wmf"/><Relationship Id="rId51" Type="http://schemas.openxmlformats.org/officeDocument/2006/relationships/oleObject" Target="../embeddings/oleObject155.bin"/><Relationship Id="rId3" Type="http://schemas.openxmlformats.org/officeDocument/2006/relationships/oleObject" Target="../embeddings/oleObject130.bin"/><Relationship Id="rId12" Type="http://schemas.openxmlformats.org/officeDocument/2006/relationships/image" Target="../media/image135.wmf"/><Relationship Id="rId17" Type="http://schemas.openxmlformats.org/officeDocument/2006/relationships/oleObject" Target="../embeddings/oleObject137.bin"/><Relationship Id="rId25" Type="http://schemas.openxmlformats.org/officeDocument/2006/relationships/oleObject" Target="../embeddings/oleObject141.bin"/><Relationship Id="rId33" Type="http://schemas.openxmlformats.org/officeDocument/2006/relationships/oleObject" Target="../embeddings/oleObject145.bin"/><Relationship Id="rId38" Type="http://schemas.openxmlformats.org/officeDocument/2006/relationships/image" Target="../media/image148.wmf"/><Relationship Id="rId46" Type="http://schemas.openxmlformats.org/officeDocument/2006/relationships/oleObject" Target="../embeddings/oleObject151.bin"/><Relationship Id="rId59" Type="http://schemas.openxmlformats.org/officeDocument/2006/relationships/image" Target="../media/image15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59.jpeg"/><Relationship Id="rId2" Type="http://schemas.openxmlformats.org/officeDocument/2006/relationships/image" Target="../media/image158.jpeg"/><Relationship Id="rId1" Type="http://schemas.openxmlformats.org/officeDocument/2006/relationships/slideLayout" Target="../slideLayouts/slideLayout12.xml"/><Relationship Id="rId4" Type="http://schemas.openxmlformats.org/officeDocument/2006/relationships/image" Target="../media/image160.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7.bin"/><Relationship Id="rId18" Type="http://schemas.openxmlformats.org/officeDocument/2006/relationships/image" Target="../media/image12.wmf"/><Relationship Id="rId26" Type="http://schemas.openxmlformats.org/officeDocument/2006/relationships/image" Target="../media/image16.wmf"/><Relationship Id="rId39" Type="http://schemas.openxmlformats.org/officeDocument/2006/relationships/oleObject" Target="../embeddings/oleObject20.bin"/><Relationship Id="rId3" Type="http://schemas.openxmlformats.org/officeDocument/2006/relationships/oleObject" Target="../embeddings/oleObject2.bin"/><Relationship Id="rId21" Type="http://schemas.openxmlformats.org/officeDocument/2006/relationships/oleObject" Target="../embeddings/oleObject11.bin"/><Relationship Id="rId34" Type="http://schemas.openxmlformats.org/officeDocument/2006/relationships/image" Target="../media/image20.wmf"/><Relationship Id="rId7" Type="http://schemas.openxmlformats.org/officeDocument/2006/relationships/oleObject" Target="../embeddings/oleObject4.bin"/><Relationship Id="rId12" Type="http://schemas.openxmlformats.org/officeDocument/2006/relationships/image" Target="../media/image9.wmf"/><Relationship Id="rId17" Type="http://schemas.openxmlformats.org/officeDocument/2006/relationships/oleObject" Target="../embeddings/oleObject9.bin"/><Relationship Id="rId25" Type="http://schemas.openxmlformats.org/officeDocument/2006/relationships/oleObject" Target="../embeddings/oleObject13.bin"/><Relationship Id="rId33" Type="http://schemas.openxmlformats.org/officeDocument/2006/relationships/oleObject" Target="../embeddings/oleObject17.bin"/><Relationship Id="rId38" Type="http://schemas.openxmlformats.org/officeDocument/2006/relationships/image" Target="../media/image22.wmf"/><Relationship Id="rId2" Type="http://schemas.openxmlformats.org/officeDocument/2006/relationships/slideLayout" Target="../slideLayouts/slideLayout8.xml"/><Relationship Id="rId16" Type="http://schemas.openxmlformats.org/officeDocument/2006/relationships/image" Target="../media/image11.wmf"/><Relationship Id="rId20" Type="http://schemas.openxmlformats.org/officeDocument/2006/relationships/image" Target="../media/image13.wmf"/><Relationship Id="rId29" Type="http://schemas.openxmlformats.org/officeDocument/2006/relationships/oleObject" Target="../embeddings/oleObject15.bin"/><Relationship Id="rId1" Type="http://schemas.openxmlformats.org/officeDocument/2006/relationships/vmlDrawing" Target="../drawings/vmlDrawing2.vml"/><Relationship Id="rId6" Type="http://schemas.openxmlformats.org/officeDocument/2006/relationships/image" Target="../media/image6.wmf"/><Relationship Id="rId11" Type="http://schemas.openxmlformats.org/officeDocument/2006/relationships/oleObject" Target="../embeddings/oleObject6.bin"/><Relationship Id="rId24" Type="http://schemas.openxmlformats.org/officeDocument/2006/relationships/image" Target="../media/image15.wmf"/><Relationship Id="rId32" Type="http://schemas.openxmlformats.org/officeDocument/2006/relationships/image" Target="../media/image19.wmf"/><Relationship Id="rId37" Type="http://schemas.openxmlformats.org/officeDocument/2006/relationships/oleObject" Target="../embeddings/oleObject19.bin"/><Relationship Id="rId40" Type="http://schemas.openxmlformats.org/officeDocument/2006/relationships/image" Target="../media/image23.wmf"/><Relationship Id="rId5" Type="http://schemas.openxmlformats.org/officeDocument/2006/relationships/oleObject" Target="../embeddings/oleObject3.bin"/><Relationship Id="rId15" Type="http://schemas.openxmlformats.org/officeDocument/2006/relationships/oleObject" Target="../embeddings/oleObject8.bin"/><Relationship Id="rId23" Type="http://schemas.openxmlformats.org/officeDocument/2006/relationships/oleObject" Target="../embeddings/oleObject12.bin"/><Relationship Id="rId28" Type="http://schemas.openxmlformats.org/officeDocument/2006/relationships/image" Target="../media/image17.wmf"/><Relationship Id="rId36" Type="http://schemas.openxmlformats.org/officeDocument/2006/relationships/image" Target="../media/image21.wmf"/><Relationship Id="rId10" Type="http://schemas.openxmlformats.org/officeDocument/2006/relationships/image" Target="../media/image8.wmf"/><Relationship Id="rId19" Type="http://schemas.openxmlformats.org/officeDocument/2006/relationships/oleObject" Target="../embeddings/oleObject10.bin"/><Relationship Id="rId31" Type="http://schemas.openxmlformats.org/officeDocument/2006/relationships/oleObject" Target="../embeddings/oleObject16.bin"/><Relationship Id="rId4" Type="http://schemas.openxmlformats.org/officeDocument/2006/relationships/image" Target="../media/image5.wmf"/><Relationship Id="rId9" Type="http://schemas.openxmlformats.org/officeDocument/2006/relationships/oleObject" Target="../embeddings/oleObject5.bin"/><Relationship Id="rId14" Type="http://schemas.openxmlformats.org/officeDocument/2006/relationships/image" Target="../media/image10.wmf"/><Relationship Id="rId22" Type="http://schemas.openxmlformats.org/officeDocument/2006/relationships/image" Target="../media/image14.wmf"/><Relationship Id="rId27" Type="http://schemas.openxmlformats.org/officeDocument/2006/relationships/oleObject" Target="../embeddings/oleObject14.bin"/><Relationship Id="rId30" Type="http://schemas.openxmlformats.org/officeDocument/2006/relationships/image" Target="../media/image18.wmf"/><Relationship Id="rId35" Type="http://schemas.openxmlformats.org/officeDocument/2006/relationships/oleObject" Target="../embeddings/oleObject18.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oleObject" Target="../embeddings/oleObject25.bin"/><Relationship Id="rId18" Type="http://schemas.openxmlformats.org/officeDocument/2006/relationships/image" Target="../media/image30.wmf"/><Relationship Id="rId26" Type="http://schemas.openxmlformats.org/officeDocument/2006/relationships/image" Target="../media/image34.wmf"/><Relationship Id="rId3" Type="http://schemas.openxmlformats.org/officeDocument/2006/relationships/notesSlide" Target="../notesSlides/notesSlide4.xml"/><Relationship Id="rId21" Type="http://schemas.openxmlformats.org/officeDocument/2006/relationships/oleObject" Target="../embeddings/oleObject29.bin"/><Relationship Id="rId34" Type="http://schemas.openxmlformats.org/officeDocument/2006/relationships/image" Target="../media/image38.wmf"/><Relationship Id="rId7" Type="http://schemas.openxmlformats.org/officeDocument/2006/relationships/image" Target="../media/image25.wmf"/><Relationship Id="rId12" Type="http://schemas.openxmlformats.org/officeDocument/2006/relationships/image" Target="../media/image27.wmf"/><Relationship Id="rId17" Type="http://schemas.openxmlformats.org/officeDocument/2006/relationships/oleObject" Target="../embeddings/oleObject27.bin"/><Relationship Id="rId25" Type="http://schemas.openxmlformats.org/officeDocument/2006/relationships/oleObject" Target="../embeddings/oleObject31.bin"/><Relationship Id="rId33" Type="http://schemas.openxmlformats.org/officeDocument/2006/relationships/oleObject" Target="../embeddings/oleObject35.bin"/><Relationship Id="rId2" Type="http://schemas.openxmlformats.org/officeDocument/2006/relationships/slideLayout" Target="../slideLayouts/slideLayout8.xml"/><Relationship Id="rId16" Type="http://schemas.openxmlformats.org/officeDocument/2006/relationships/image" Target="../media/image29.wmf"/><Relationship Id="rId20" Type="http://schemas.openxmlformats.org/officeDocument/2006/relationships/image" Target="../media/image31.wmf"/><Relationship Id="rId29" Type="http://schemas.openxmlformats.org/officeDocument/2006/relationships/oleObject" Target="../embeddings/oleObject33.bin"/><Relationship Id="rId1" Type="http://schemas.openxmlformats.org/officeDocument/2006/relationships/vmlDrawing" Target="../drawings/vmlDrawing3.vml"/><Relationship Id="rId6" Type="http://schemas.openxmlformats.org/officeDocument/2006/relationships/oleObject" Target="../embeddings/oleObject22.bin"/><Relationship Id="rId11" Type="http://schemas.openxmlformats.org/officeDocument/2006/relationships/oleObject" Target="../embeddings/oleObject24.bin"/><Relationship Id="rId24" Type="http://schemas.openxmlformats.org/officeDocument/2006/relationships/image" Target="../media/image33.wmf"/><Relationship Id="rId32" Type="http://schemas.openxmlformats.org/officeDocument/2006/relationships/image" Target="../media/image37.wmf"/><Relationship Id="rId5" Type="http://schemas.openxmlformats.org/officeDocument/2006/relationships/image" Target="../media/image24.wmf"/><Relationship Id="rId15" Type="http://schemas.openxmlformats.org/officeDocument/2006/relationships/oleObject" Target="../embeddings/oleObject26.bin"/><Relationship Id="rId23" Type="http://schemas.openxmlformats.org/officeDocument/2006/relationships/oleObject" Target="../embeddings/oleObject30.bin"/><Relationship Id="rId28" Type="http://schemas.openxmlformats.org/officeDocument/2006/relationships/image" Target="../media/image35.wmf"/><Relationship Id="rId10" Type="http://schemas.openxmlformats.org/officeDocument/2006/relationships/image" Target="../media/image26.wmf"/><Relationship Id="rId19" Type="http://schemas.openxmlformats.org/officeDocument/2006/relationships/oleObject" Target="../embeddings/oleObject28.bin"/><Relationship Id="rId31" Type="http://schemas.openxmlformats.org/officeDocument/2006/relationships/oleObject" Target="../embeddings/oleObject34.bin"/><Relationship Id="rId4" Type="http://schemas.openxmlformats.org/officeDocument/2006/relationships/oleObject" Target="../embeddings/oleObject21.bin"/><Relationship Id="rId9" Type="http://schemas.openxmlformats.org/officeDocument/2006/relationships/oleObject" Target="../embeddings/oleObject23.bin"/><Relationship Id="rId14" Type="http://schemas.openxmlformats.org/officeDocument/2006/relationships/image" Target="../media/image28.wmf"/><Relationship Id="rId22" Type="http://schemas.openxmlformats.org/officeDocument/2006/relationships/image" Target="../media/image32.wmf"/><Relationship Id="rId27" Type="http://schemas.openxmlformats.org/officeDocument/2006/relationships/oleObject" Target="../embeddings/oleObject32.bin"/><Relationship Id="rId30" Type="http://schemas.openxmlformats.org/officeDocument/2006/relationships/image" Target="../media/image3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2428875"/>
            <a:ext cx="9144000" cy="1569660"/>
          </a:xfrm>
          <a:prstGeom prst="rect">
            <a:avLst/>
          </a:prstGeom>
          <a:noFill/>
          <a:ln w="9525">
            <a:noFill/>
            <a:miter lim="800000"/>
            <a:headEnd/>
            <a:tailEnd/>
          </a:ln>
        </p:spPr>
        <p:txBody>
          <a:bodyPr>
            <a:spAutoFit/>
          </a:bodyPr>
          <a:lstStyle/>
          <a:p>
            <a:pPr algn="ctr">
              <a:defRPr/>
            </a:pPr>
            <a:r>
              <a:rPr lang="uk-UA" sz="2400" dirty="0" smtClean="0">
                <a:solidFill>
                  <a:srgbClr val="FF0000"/>
                </a:solidFill>
                <a:latin typeface="+mj-lt"/>
              </a:rPr>
              <a:t>МЕТОДИКА ФОРМУВАННЯ МОДЕЛІ ДЕРЖАВНОГО РЕГУЛЮВАННЯ КІБЕРНЕТИЧНОЇ БЕЗПЕКИ ФОНДОВОГО РИНКУ НА ОСНОВІ ТЕОРІЇ ДИФЕРЕНЦІАЛЬНИХ РІВНЯНЬ ІЗ ЗАПІЗНЕННЯМ </a:t>
            </a:r>
            <a:endParaRPr lang="ru-RU" sz="2400" dirty="0">
              <a:solidFill>
                <a:srgbClr val="FF0000"/>
              </a:solidFill>
              <a:latin typeface="+mj-lt"/>
            </a:endParaRPr>
          </a:p>
        </p:txBody>
      </p:sp>
      <p:sp>
        <p:nvSpPr>
          <p:cNvPr id="5123" name="Text Box 4"/>
          <p:cNvSpPr txBox="1">
            <a:spLocks noChangeArrowheads="1"/>
          </p:cNvSpPr>
          <p:nvPr/>
        </p:nvSpPr>
        <p:spPr bwMode="auto">
          <a:xfrm>
            <a:off x="2143125" y="1528763"/>
            <a:ext cx="5962650" cy="400050"/>
          </a:xfrm>
          <a:prstGeom prst="rect">
            <a:avLst/>
          </a:prstGeom>
          <a:noFill/>
          <a:ln w="9525">
            <a:noFill/>
            <a:miter lim="800000"/>
            <a:headEnd/>
            <a:tailEnd/>
          </a:ln>
        </p:spPr>
        <p:txBody>
          <a:bodyPr>
            <a:spAutoFit/>
          </a:bodyPr>
          <a:lstStyle/>
          <a:p>
            <a:pPr algn="ctr">
              <a:defRPr/>
            </a:pPr>
            <a:r>
              <a:rPr lang="uk-UA" altLang="ru-RU" sz="2000" dirty="0" err="1" smtClean="0">
                <a:solidFill>
                  <a:srgbClr val="004182"/>
                </a:solidFill>
                <a:latin typeface="+mj-lt"/>
              </a:rPr>
              <a:t>Шуклін</a:t>
            </a:r>
            <a:r>
              <a:rPr lang="uk-UA" altLang="ru-RU" sz="2000" dirty="0" smtClean="0">
                <a:solidFill>
                  <a:srgbClr val="004182"/>
                </a:solidFill>
                <a:latin typeface="+mj-lt"/>
              </a:rPr>
              <a:t> Герман </a:t>
            </a:r>
            <a:r>
              <a:rPr lang="uk-UA" altLang="ru-RU" sz="2000" dirty="0">
                <a:solidFill>
                  <a:srgbClr val="004182"/>
                </a:solidFill>
                <a:latin typeface="+mj-lt"/>
              </a:rPr>
              <a:t>В</a:t>
            </a:r>
            <a:r>
              <a:rPr lang="uk-UA" altLang="ru-RU" sz="2000" dirty="0" smtClean="0">
                <a:solidFill>
                  <a:srgbClr val="004182"/>
                </a:solidFill>
                <a:latin typeface="+mj-lt"/>
              </a:rPr>
              <a:t>ікторович </a:t>
            </a:r>
            <a:endParaRPr lang="uk-UA" altLang="ru-RU" sz="2000" dirty="0">
              <a:solidFill>
                <a:srgbClr val="004182"/>
              </a:solidFill>
              <a:latin typeface="+mj-lt"/>
            </a:endParaRPr>
          </a:p>
        </p:txBody>
      </p:sp>
      <p:sp>
        <p:nvSpPr>
          <p:cNvPr id="5125" name="Text Box 7"/>
          <p:cNvSpPr txBox="1">
            <a:spLocks noChangeArrowheads="1"/>
          </p:cNvSpPr>
          <p:nvPr/>
        </p:nvSpPr>
        <p:spPr bwMode="auto">
          <a:xfrm>
            <a:off x="1763713" y="3933825"/>
            <a:ext cx="5903912" cy="338138"/>
          </a:xfrm>
          <a:prstGeom prst="rect">
            <a:avLst/>
          </a:prstGeom>
          <a:noFill/>
          <a:ln w="9525">
            <a:noFill/>
            <a:miter lim="800000"/>
            <a:headEnd/>
            <a:tailEnd/>
          </a:ln>
        </p:spPr>
        <p:txBody>
          <a:bodyPr>
            <a:spAutoFit/>
          </a:bodyPr>
          <a:lstStyle/>
          <a:p>
            <a:pPr algn="ctr">
              <a:spcBef>
                <a:spcPct val="50000"/>
              </a:spcBef>
              <a:defRPr/>
            </a:pPr>
            <a:r>
              <a:rPr lang="uk-UA" altLang="ru-RU" sz="1600" b="0" dirty="0">
                <a:solidFill>
                  <a:srgbClr val="000000"/>
                </a:solidFill>
                <a:latin typeface="+mj-lt"/>
              </a:rPr>
              <a:t>Спеціальність </a:t>
            </a:r>
            <a:r>
              <a:rPr lang="uk-UA" altLang="ru-RU" sz="1600" b="0" dirty="0" smtClean="0">
                <a:solidFill>
                  <a:srgbClr val="000000"/>
                </a:solidFill>
                <a:latin typeface="+mj-lt"/>
              </a:rPr>
              <a:t>21.05.01 </a:t>
            </a:r>
            <a:r>
              <a:rPr lang="uk-UA" altLang="ru-RU" sz="1600" b="0" dirty="0">
                <a:solidFill>
                  <a:srgbClr val="000000"/>
                </a:solidFill>
                <a:latin typeface="+mj-lt"/>
              </a:rPr>
              <a:t>«</a:t>
            </a:r>
            <a:r>
              <a:rPr lang="uk-UA" altLang="ru-RU" sz="1600" b="0" dirty="0" smtClean="0">
                <a:solidFill>
                  <a:srgbClr val="000000"/>
                </a:solidFill>
                <a:latin typeface="+mj-lt"/>
              </a:rPr>
              <a:t>Інформаційна безпека держави»</a:t>
            </a:r>
            <a:r>
              <a:rPr lang="uk-UA" altLang="ru-RU" sz="1600" b="0" dirty="0" smtClean="0">
                <a:latin typeface="+mj-lt"/>
              </a:rPr>
              <a:t> </a:t>
            </a:r>
            <a:endParaRPr lang="uk-UA" altLang="ru-RU" sz="1600" b="0" dirty="0">
              <a:latin typeface="+mj-lt"/>
            </a:endParaRPr>
          </a:p>
        </p:txBody>
      </p:sp>
      <p:sp>
        <p:nvSpPr>
          <p:cNvPr id="5126" name="Text Box 8"/>
          <p:cNvSpPr txBox="1">
            <a:spLocks noChangeArrowheads="1"/>
          </p:cNvSpPr>
          <p:nvPr/>
        </p:nvSpPr>
        <p:spPr bwMode="auto">
          <a:xfrm>
            <a:off x="857250" y="4286250"/>
            <a:ext cx="7561263" cy="558800"/>
          </a:xfrm>
          <a:prstGeom prst="rect">
            <a:avLst/>
          </a:prstGeom>
          <a:noFill/>
          <a:ln w="9525">
            <a:noFill/>
            <a:miter lim="800000"/>
            <a:headEnd/>
            <a:tailEnd/>
          </a:ln>
        </p:spPr>
        <p:txBody>
          <a:bodyPr lIns="126000" tIns="154800" rIns="126000" bIns="154800">
            <a:spAutoFit/>
          </a:bodyPr>
          <a:lstStyle/>
          <a:p>
            <a:pPr algn="ctr">
              <a:defRPr/>
            </a:pPr>
            <a:r>
              <a:rPr lang="uk-UA" altLang="ru-RU" sz="1600" b="0" dirty="0">
                <a:solidFill>
                  <a:srgbClr val="000000"/>
                </a:solidFill>
                <a:latin typeface="+mj-lt"/>
              </a:rPr>
              <a:t>Дисертація на здобуття наукового ступеня </a:t>
            </a:r>
            <a:r>
              <a:rPr lang="uk-UA" altLang="ru-RU" sz="1600" b="0" dirty="0" smtClean="0">
                <a:solidFill>
                  <a:srgbClr val="000000"/>
                </a:solidFill>
                <a:latin typeface="+mj-lt"/>
              </a:rPr>
              <a:t>кандидата </a:t>
            </a:r>
            <a:r>
              <a:rPr lang="uk-UA" altLang="ru-RU" sz="1600" b="0" dirty="0">
                <a:solidFill>
                  <a:srgbClr val="000000"/>
                </a:solidFill>
                <a:latin typeface="+mj-lt"/>
              </a:rPr>
              <a:t>технічних наук</a:t>
            </a:r>
          </a:p>
        </p:txBody>
      </p:sp>
      <p:sp>
        <p:nvSpPr>
          <p:cNvPr id="5127" name="Text Box 9"/>
          <p:cNvSpPr txBox="1">
            <a:spLocks noChangeArrowheads="1"/>
          </p:cNvSpPr>
          <p:nvPr/>
        </p:nvSpPr>
        <p:spPr bwMode="auto">
          <a:xfrm>
            <a:off x="5364163" y="5214938"/>
            <a:ext cx="3779837" cy="830262"/>
          </a:xfrm>
          <a:prstGeom prst="rect">
            <a:avLst/>
          </a:prstGeom>
          <a:noFill/>
          <a:ln w="9525">
            <a:noFill/>
            <a:miter lim="800000"/>
            <a:headEnd/>
            <a:tailEnd/>
          </a:ln>
        </p:spPr>
        <p:txBody>
          <a:bodyPr>
            <a:spAutoFit/>
          </a:bodyPr>
          <a:lstStyle/>
          <a:p>
            <a:pPr>
              <a:defRPr/>
            </a:pPr>
            <a:r>
              <a:rPr lang="uk-UA" altLang="ru-RU" sz="1600" b="0" dirty="0">
                <a:solidFill>
                  <a:srgbClr val="000000"/>
                </a:solidFill>
                <a:latin typeface="+mj-lt"/>
              </a:rPr>
              <a:t>Науковий </a:t>
            </a:r>
            <a:r>
              <a:rPr lang="uk-UA" altLang="ru-RU" sz="1600" b="0" dirty="0" smtClean="0">
                <a:solidFill>
                  <a:srgbClr val="000000"/>
                </a:solidFill>
                <a:latin typeface="+mj-lt"/>
              </a:rPr>
              <a:t>керівник:</a:t>
            </a:r>
            <a:endParaRPr lang="uk-UA" altLang="ru-RU" sz="1600" b="0" dirty="0">
              <a:solidFill>
                <a:srgbClr val="000000"/>
              </a:solidFill>
              <a:latin typeface="+mj-lt"/>
            </a:endParaRPr>
          </a:p>
          <a:p>
            <a:pPr>
              <a:defRPr/>
            </a:pPr>
            <a:r>
              <a:rPr lang="uk-UA" altLang="ru-RU" sz="1600" dirty="0">
                <a:solidFill>
                  <a:srgbClr val="000000"/>
                </a:solidFill>
                <a:latin typeface="+mj-lt"/>
              </a:rPr>
              <a:t>БАРАБАШ Олег Володимирович</a:t>
            </a:r>
          </a:p>
          <a:p>
            <a:pPr>
              <a:defRPr/>
            </a:pPr>
            <a:r>
              <a:rPr lang="uk-UA" altLang="ru-RU" sz="1600" b="0" dirty="0">
                <a:solidFill>
                  <a:srgbClr val="000000"/>
                </a:solidFill>
                <a:latin typeface="+mj-lt"/>
              </a:rPr>
              <a:t>доктор технічних наук, професор</a:t>
            </a:r>
          </a:p>
        </p:txBody>
      </p:sp>
      <p:sp>
        <p:nvSpPr>
          <p:cNvPr id="5128" name="Text Box 10"/>
          <p:cNvSpPr txBox="1">
            <a:spLocks noChangeArrowheads="1"/>
          </p:cNvSpPr>
          <p:nvPr/>
        </p:nvSpPr>
        <p:spPr bwMode="auto">
          <a:xfrm>
            <a:off x="1403350" y="296863"/>
            <a:ext cx="7721600" cy="923925"/>
          </a:xfrm>
          <a:prstGeom prst="rect">
            <a:avLst/>
          </a:prstGeom>
          <a:noFill/>
          <a:ln w="9525">
            <a:noFill/>
            <a:miter lim="800000"/>
            <a:headEnd/>
            <a:tailEnd/>
          </a:ln>
        </p:spPr>
        <p:txBody>
          <a:bodyPr>
            <a:spAutoFit/>
          </a:bodyPr>
          <a:lstStyle/>
          <a:p>
            <a:pPr algn="ctr">
              <a:defRPr/>
            </a:pPr>
            <a:r>
              <a:rPr lang="uk-UA" altLang="ru-RU" dirty="0">
                <a:solidFill>
                  <a:schemeClr val="bg1"/>
                </a:solidFill>
                <a:latin typeface="+mj-lt"/>
              </a:rPr>
              <a:t>МІНІСТЕРСТВО ОСВІТИ І НАУКИ УКРАЇНИ</a:t>
            </a:r>
          </a:p>
          <a:p>
            <a:pPr algn="ctr">
              <a:defRPr/>
            </a:pPr>
            <a:r>
              <a:rPr lang="uk-UA" altLang="ru-RU" dirty="0">
                <a:solidFill>
                  <a:schemeClr val="bg1"/>
                </a:solidFill>
                <a:latin typeface="+mj-lt"/>
              </a:rPr>
              <a:t>ДЕРЖАВНИЙ  УНІВЕРСИТЕТ ТЕЛЕКОМУНІКАЦІЙ</a:t>
            </a:r>
          </a:p>
          <a:p>
            <a:pPr algn="ctr">
              <a:defRPr/>
            </a:pPr>
            <a:endParaRPr lang="en-US" altLang="ru-RU" dirty="0">
              <a:solidFill>
                <a:srgbClr val="0070C0"/>
              </a:solidFill>
            </a:endParaRPr>
          </a:p>
        </p:txBody>
      </p:sp>
      <p:pic>
        <p:nvPicPr>
          <p:cNvPr id="3080" name="Рисунок 1"/>
          <p:cNvPicPr>
            <a:picLocks noChangeAspect="1"/>
          </p:cNvPicPr>
          <p:nvPr/>
        </p:nvPicPr>
        <p:blipFill>
          <a:blip r:embed="rId3" cstate="print"/>
          <a:srcRect/>
          <a:stretch>
            <a:fillRect/>
          </a:stretch>
        </p:blipFill>
        <p:spPr bwMode="auto">
          <a:xfrm>
            <a:off x="42863" y="144463"/>
            <a:ext cx="2206625" cy="2138362"/>
          </a:xfrm>
          <a:prstGeom prst="rect">
            <a:avLst/>
          </a:prstGeom>
          <a:noFill/>
          <a:ln w="9525">
            <a:noFill/>
            <a:miter lim="800000"/>
            <a:headEnd/>
            <a:tailEnd/>
          </a:ln>
        </p:spPr>
      </p:pic>
      <p:sp>
        <p:nvSpPr>
          <p:cNvPr id="3081" name="TextBox 6"/>
          <p:cNvSpPr txBox="1">
            <a:spLocks noChangeArrowheads="1"/>
          </p:cNvSpPr>
          <p:nvPr/>
        </p:nvSpPr>
        <p:spPr bwMode="auto">
          <a:xfrm>
            <a:off x="3995738" y="6273800"/>
            <a:ext cx="1290637" cy="339725"/>
          </a:xfrm>
          <a:prstGeom prst="rect">
            <a:avLst/>
          </a:prstGeom>
          <a:noFill/>
          <a:ln w="9525">
            <a:noFill/>
            <a:miter lim="800000"/>
            <a:headEnd/>
            <a:tailEnd/>
          </a:ln>
        </p:spPr>
        <p:txBody>
          <a:bodyPr>
            <a:spAutoFit/>
          </a:bodyPr>
          <a:lstStyle/>
          <a:p>
            <a:r>
              <a:rPr lang="uk-UA" altLang="ru-RU" sz="1600" b="0">
                <a:solidFill>
                  <a:schemeClr val="bg1"/>
                </a:solidFill>
                <a:latin typeface="Arial" charset="0"/>
              </a:rPr>
              <a:t>Київ</a:t>
            </a:r>
            <a:r>
              <a:rPr lang="en-US" altLang="ru-RU" sz="1600" b="0">
                <a:solidFill>
                  <a:schemeClr val="bg1"/>
                </a:solidFill>
                <a:latin typeface="Arial" charset="0"/>
              </a:rPr>
              <a:t> - 201</a:t>
            </a:r>
            <a:r>
              <a:rPr lang="uk-UA" altLang="ru-RU" sz="1600" b="0">
                <a:solidFill>
                  <a:schemeClr val="bg1"/>
                </a:solidFill>
                <a:latin typeface="Arial" charset="0"/>
              </a:rPr>
              <a:t>9</a:t>
            </a:r>
          </a:p>
        </p:txBody>
      </p:sp>
      <p:sp>
        <p:nvSpPr>
          <p:cNvPr id="3082"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1</a:t>
            </a:fld>
            <a:endParaRPr lang="uk-UA" altLang="ru-RU" sz="1400" dirty="0">
              <a:solidFill>
                <a:srgbClr val="000000"/>
              </a:solidFill>
              <a:latin typeface="Arial" charset="0"/>
            </a:endParaRPr>
          </a:p>
        </p:txBody>
      </p:sp>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107504" y="1124744"/>
            <a:ext cx="9036496" cy="5616624"/>
          </a:xfrm>
        </p:spPr>
        <p:txBody>
          <a:bodyPr>
            <a:normAutofit/>
          </a:bodyPr>
          <a:lstStyle/>
          <a:p>
            <a:pPr algn="just"/>
            <a:endParaRPr lang="uk-UA" dirty="0" smtClean="0">
              <a:latin typeface="Times New Roman" pitchFamily="18" charset="0"/>
              <a:cs typeface="Times New Roman" pitchFamily="18" charset="0"/>
            </a:endParaRPr>
          </a:p>
          <a:p>
            <a:r>
              <a:rPr lang="uk-UA" sz="1500" dirty="0" smtClean="0">
                <a:latin typeface="Times New Roman" pitchFamily="18" charset="0"/>
                <a:cs typeface="Times New Roman" pitchFamily="18" charset="0"/>
              </a:rPr>
              <a:t>         </a:t>
            </a:r>
            <a:endParaRPr lang="uk-UA" sz="1500" dirty="0" smtClean="0">
              <a:solidFill>
                <a:schemeClr val="bg1"/>
              </a:solidFill>
              <a:latin typeface="Times New Roman" pitchFamily="18" charset="0"/>
              <a:cs typeface="Times New Roman" pitchFamily="18" charset="0"/>
            </a:endParaRPr>
          </a:p>
          <a:p>
            <a:endParaRPr lang="uk-UA" sz="1500" dirty="0" smtClean="0">
              <a:solidFill>
                <a:schemeClr val="bg1"/>
              </a:solidFill>
              <a:latin typeface="Times New Roman" pitchFamily="18" charset="0"/>
              <a:cs typeface="Times New Roman" pitchFamily="18" charset="0"/>
            </a:endParaRPr>
          </a:p>
          <a:p>
            <a:r>
              <a:rPr lang="uk-UA" sz="1500" dirty="0" smtClean="0">
                <a:solidFill>
                  <a:schemeClr val="bg1"/>
                </a:solidFill>
                <a:latin typeface="Times New Roman" pitchFamily="18" charset="0"/>
                <a:cs typeface="Times New Roman" pitchFamily="18" charset="0"/>
              </a:rPr>
              <a:t>                                                                                                                                                                            </a:t>
            </a:r>
          </a:p>
          <a:p>
            <a:r>
              <a:rPr lang="uk-UA" sz="1500" dirty="0" smtClean="0">
                <a:solidFill>
                  <a:schemeClr val="bg1"/>
                </a:solidFill>
                <a:latin typeface="Times New Roman" pitchFamily="18" charset="0"/>
                <a:cs typeface="Times New Roman" pitchFamily="18" charset="0"/>
              </a:rPr>
              <a:t>Здійснивши заміну                        ,                                    , рівняння (10.1) перетворюється в систему</a:t>
            </a:r>
          </a:p>
          <a:p>
            <a:endParaRPr lang="uk-UA" sz="1500" dirty="0" smtClean="0">
              <a:solidFill>
                <a:schemeClr val="bg1"/>
              </a:solidFill>
              <a:latin typeface="Times New Roman" pitchFamily="18" charset="0"/>
              <a:cs typeface="Times New Roman" pitchFamily="18" charset="0"/>
            </a:endParaRPr>
          </a:p>
          <a:p>
            <a:r>
              <a:rPr lang="uk-UA" sz="1500" dirty="0" smtClean="0">
                <a:solidFill>
                  <a:schemeClr val="bg1"/>
                </a:solidFill>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r>
              <a:rPr lang="uk-UA" dirty="0" smtClean="0">
                <a:solidFill>
                  <a:schemeClr val="bg1"/>
                </a:solidFill>
                <a:latin typeface="Times New Roman" pitchFamily="18" charset="0"/>
                <a:cs typeface="Times New Roman" pitchFamily="18" charset="0"/>
              </a:rPr>
              <a:t>де                                                                 .   </a:t>
            </a:r>
            <a:r>
              <a:rPr lang="uk-UA" dirty="0" smtClean="0">
                <a:latin typeface="Times New Roman" pitchFamily="18" charset="0"/>
                <a:cs typeface="Times New Roman" pitchFamily="18" charset="0"/>
              </a:rPr>
              <a:t>                                                                                                                         </a:t>
            </a:r>
            <a:r>
              <a:rPr lang="uk-UA" dirty="0" smtClean="0">
                <a:solidFill>
                  <a:schemeClr val="bg1"/>
                </a:solidFill>
                <a:latin typeface="Times New Roman" pitchFamily="18" charset="0"/>
                <a:cs typeface="Times New Roman" pitchFamily="18" charset="0"/>
              </a:rPr>
              <a:t>, </a:t>
            </a:r>
            <a:r>
              <a:rPr lang="uk-UA" dirty="0" smtClean="0">
                <a:latin typeface="Times New Roman" pitchFamily="18" charset="0"/>
                <a:cs typeface="Times New Roman" pitchFamily="18" charset="0"/>
              </a:rPr>
              <a:t>                                                             </a:t>
            </a:r>
            <a:endParaRPr lang="uk-UA" dirty="0" smtClean="0">
              <a:solidFill>
                <a:schemeClr val="bg1"/>
              </a:solidFill>
              <a:latin typeface="Times New Roman" pitchFamily="18" charset="0"/>
              <a:cs typeface="Times New Roman" pitchFamily="18" charset="0"/>
            </a:endParaRPr>
          </a:p>
          <a:p>
            <a:endParaRPr lang="uk-UA" dirty="0" smtClean="0">
              <a:solidFill>
                <a:schemeClr val="bg1"/>
              </a:solidFill>
              <a:latin typeface="Times New Roman" pitchFamily="18" charset="0"/>
              <a:cs typeface="Times New Roman" pitchFamily="18" charset="0"/>
            </a:endParaRPr>
          </a:p>
          <a:p>
            <a:endParaRPr lang="uk-UA" dirty="0" smtClean="0">
              <a:solidFill>
                <a:schemeClr val="bg1"/>
              </a:solidFill>
              <a:latin typeface="Times New Roman" pitchFamily="18" charset="0"/>
              <a:cs typeface="Times New Roman" pitchFamily="18" charset="0"/>
            </a:endParaRPr>
          </a:p>
          <a:p>
            <a:r>
              <a:rPr lang="uk-UA" dirty="0" smtClean="0">
                <a:solidFill>
                  <a:schemeClr val="bg1"/>
                </a:solidFill>
                <a:latin typeface="Times New Roman" pitchFamily="18" charset="0"/>
                <a:cs typeface="Times New Roman" pitchFamily="18" charset="0"/>
              </a:rPr>
              <a:t>                                                                                                                                                                                         </a:t>
            </a:r>
          </a:p>
          <a:p>
            <a:r>
              <a:rPr lang="uk-UA" dirty="0" smtClean="0">
                <a:solidFill>
                  <a:schemeClr val="bg1"/>
                </a:solidFill>
                <a:latin typeface="Times New Roman" pitchFamily="18" charset="0"/>
                <a:cs typeface="Times New Roman" pitchFamily="18" charset="0"/>
              </a:rPr>
              <a:t>                                                                                                                                                                                          </a:t>
            </a:r>
          </a:p>
          <a:p>
            <a:endParaRPr lang="uk-UA" dirty="0" smtClean="0">
              <a:solidFill>
                <a:schemeClr val="bg1"/>
              </a:solidFill>
              <a:latin typeface="Times New Roman" pitchFamily="18" charset="0"/>
              <a:cs typeface="Times New Roman" pitchFamily="18" charset="0"/>
            </a:endParaRPr>
          </a:p>
          <a:p>
            <a:endParaRPr lang="uk-UA" dirty="0" smtClean="0">
              <a:solidFill>
                <a:schemeClr val="bg1"/>
              </a:solidFill>
              <a:latin typeface="Times New Roman" pitchFamily="18" charset="0"/>
              <a:cs typeface="Times New Roman" pitchFamily="18" charset="0"/>
            </a:endParaRPr>
          </a:p>
          <a:p>
            <a:r>
              <a:rPr lang="uk-UA" dirty="0" smtClean="0">
                <a:solidFill>
                  <a:schemeClr val="bg1"/>
                </a:solidFill>
                <a:latin typeface="Times New Roman" pitchFamily="18" charset="0"/>
                <a:cs typeface="Times New Roman" pitchFamily="18" charset="0"/>
              </a:rPr>
              <a:t>     </a:t>
            </a:r>
          </a:p>
          <a:p>
            <a:r>
              <a:rPr lang="uk-UA" dirty="0" smtClean="0">
                <a:solidFill>
                  <a:schemeClr val="bg1"/>
                </a:solidFill>
                <a:latin typeface="Times New Roman" pitchFamily="18" charset="0"/>
                <a:cs typeface="Times New Roman" pitchFamily="18" charset="0"/>
              </a:rPr>
              <a:t>                                                                                                                                                                                                                                                                                                                                                                                                                                </a:t>
            </a:r>
          </a:p>
          <a:p>
            <a:endParaRPr lang="uk-UA" dirty="0" smtClean="0">
              <a:solidFill>
                <a:schemeClr val="bg1"/>
              </a:solidFill>
              <a:latin typeface="Times New Roman" pitchFamily="18" charset="0"/>
              <a:cs typeface="Times New Roman" pitchFamily="18" charset="0"/>
            </a:endParaRPr>
          </a:p>
          <a:p>
            <a:r>
              <a:rPr lang="uk-UA" dirty="0" smtClean="0">
                <a:solidFill>
                  <a:schemeClr val="bg1"/>
                </a:solidFill>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7" name="Прямоугольник 6"/>
          <p:cNvSpPr/>
          <p:nvPr/>
        </p:nvSpPr>
        <p:spPr>
          <a:xfrm>
            <a:off x="1115616" y="116632"/>
            <a:ext cx="7488832" cy="8640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Удосконалено методику керування відбиттям </a:t>
            </a:r>
            <a:r>
              <a:rPr lang="uk-UA" dirty="0" err="1" smtClean="0">
                <a:solidFill>
                  <a:schemeClr val="bg1"/>
                </a:solidFill>
                <a:latin typeface="Times New Roman" pitchFamily="18" charset="0"/>
                <a:cs typeface="Times New Roman" pitchFamily="18" charset="0"/>
              </a:rPr>
              <a:t>кібератак</a:t>
            </a:r>
            <a:r>
              <a:rPr lang="uk-UA" dirty="0" smtClean="0">
                <a:solidFill>
                  <a:schemeClr val="bg1"/>
                </a:solidFill>
                <a:latin typeface="Times New Roman" pitchFamily="18" charset="0"/>
                <a:cs typeface="Times New Roman" pitchFamily="18" charset="0"/>
              </a:rPr>
              <a:t> на систему </a:t>
            </a:r>
            <a:r>
              <a:rPr lang="uk-UA" dirty="0" err="1" smtClean="0">
                <a:solidFill>
                  <a:schemeClr val="bg1"/>
                </a:solidFill>
                <a:latin typeface="Times New Roman" pitchFamily="18" charset="0"/>
                <a:cs typeface="Times New Roman" pitchFamily="18" charset="0"/>
              </a:rPr>
              <a:t>інтернет-трейдинг</a:t>
            </a:r>
            <a:r>
              <a:rPr lang="uk-UA" dirty="0" smtClean="0">
                <a:solidFill>
                  <a:schemeClr val="bg1"/>
                </a:solidFill>
                <a:latin typeface="Times New Roman" pitchFamily="18" charset="0"/>
                <a:cs typeface="Times New Roman" pitchFamily="18" charset="0"/>
              </a:rPr>
              <a:t> на фондовому ринку    </a:t>
            </a:r>
            <a:endParaRPr lang="ru-RU" dirty="0">
              <a:solidFill>
                <a:schemeClr val="bg1"/>
              </a:solidFill>
              <a:latin typeface="Times New Roman" pitchFamily="18" charset="0"/>
              <a:cs typeface="Times New Roman" pitchFamily="18" charset="0"/>
            </a:endParaRPr>
          </a:p>
        </p:txBody>
      </p:sp>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9" name="Rectangle 15"/>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42" name="Rectangle 18"/>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3442" name="Object 18"/>
          <p:cNvGraphicFramePr>
            <a:graphicFrameLocks noChangeAspect="1"/>
          </p:cNvGraphicFramePr>
          <p:nvPr/>
        </p:nvGraphicFramePr>
        <p:xfrm>
          <a:off x="2339752" y="1340768"/>
          <a:ext cx="3495675" cy="466725"/>
        </p:xfrm>
        <a:graphic>
          <a:graphicData uri="http://schemas.openxmlformats.org/presentationml/2006/ole">
            <mc:AlternateContent xmlns:mc="http://schemas.openxmlformats.org/markup-compatibility/2006">
              <mc:Choice xmlns:v="urn:schemas-microsoft-com:vml" Requires="v">
                <p:oleObj spid="_x0000_s177196" name="Формула" r:id="rId4" imgW="2463480" imgH="330120" progId="Equation.3">
                  <p:embed/>
                </p:oleObj>
              </mc:Choice>
              <mc:Fallback>
                <p:oleObj name="Формула" r:id="rId4" imgW="2463480" imgH="33012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1340768"/>
                        <a:ext cx="3495675"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Прямоугольник 29"/>
          <p:cNvSpPr/>
          <p:nvPr/>
        </p:nvSpPr>
        <p:spPr>
          <a:xfrm>
            <a:off x="0" y="116632"/>
            <a:ext cx="1080120" cy="8640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НР2</a:t>
            </a:r>
            <a:endParaRPr lang="ru-RU" dirty="0">
              <a:solidFill>
                <a:schemeClr val="bg1"/>
              </a:solidFill>
              <a:latin typeface="Times New Roman" pitchFamily="18" charset="0"/>
              <a:cs typeface="Times New Roman" pitchFamily="18" charset="0"/>
            </a:endParaRPr>
          </a:p>
        </p:txBody>
      </p:sp>
      <p:graphicFrame>
        <p:nvGraphicFramePr>
          <p:cNvPr id="32" name="Объект 31"/>
          <p:cNvGraphicFramePr>
            <a:graphicFrameLocks noChangeAspect="1"/>
          </p:cNvGraphicFramePr>
          <p:nvPr/>
        </p:nvGraphicFramePr>
        <p:xfrm>
          <a:off x="2843808" y="1916832"/>
          <a:ext cx="4629150" cy="269875"/>
        </p:xfrm>
        <a:graphic>
          <a:graphicData uri="http://schemas.openxmlformats.org/presentationml/2006/ole">
            <mc:AlternateContent xmlns:mc="http://schemas.openxmlformats.org/markup-compatibility/2006">
              <mc:Choice xmlns:v="urn:schemas-microsoft-com:vml" Requires="v">
                <p:oleObj spid="_x0000_s177197" name="Формула" r:id="rId6" imgW="3962160" imgH="228600" progId="Equation.3">
                  <p:embed/>
                </p:oleObj>
              </mc:Choice>
              <mc:Fallback>
                <p:oleObj name="Формула" r:id="rId6" imgW="3962160" imgH="22860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43808" y="1916832"/>
                        <a:ext cx="4629150" cy="269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577" name="Object 9"/>
          <p:cNvGraphicFramePr>
            <a:graphicFrameLocks noChangeAspect="1"/>
          </p:cNvGraphicFramePr>
          <p:nvPr/>
        </p:nvGraphicFramePr>
        <p:xfrm>
          <a:off x="109538" y="1743075"/>
          <a:ext cx="2878137" cy="539750"/>
        </p:xfrm>
        <a:graphic>
          <a:graphicData uri="http://schemas.openxmlformats.org/presentationml/2006/ole">
            <mc:AlternateContent xmlns:mc="http://schemas.openxmlformats.org/markup-compatibility/2006">
              <mc:Choice xmlns:v="urn:schemas-microsoft-com:vml" Requires="v">
                <p:oleObj spid="_x0000_s177198" name="Формула" r:id="rId8" imgW="2374560" imgH="444240" progId="Equation.3">
                  <p:embed/>
                </p:oleObj>
              </mc:Choice>
              <mc:Fallback>
                <p:oleObj name="Формула" r:id="rId8" imgW="2374560" imgH="444240" progId="Equation.3">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538" y="1743075"/>
                        <a:ext cx="2878137"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Объект 21"/>
          <p:cNvGraphicFramePr>
            <a:graphicFrameLocks noChangeAspect="1"/>
          </p:cNvGraphicFramePr>
          <p:nvPr/>
        </p:nvGraphicFramePr>
        <p:xfrm>
          <a:off x="1763688" y="2132856"/>
          <a:ext cx="1022350" cy="360362"/>
        </p:xfrm>
        <a:graphic>
          <a:graphicData uri="http://schemas.openxmlformats.org/presentationml/2006/ole">
            <mc:AlternateContent xmlns:mc="http://schemas.openxmlformats.org/markup-compatibility/2006">
              <mc:Choice xmlns:v="urn:schemas-microsoft-com:vml" Requires="v">
                <p:oleObj spid="_x0000_s177199" name="Формула" r:id="rId10" imgW="863280" imgH="304560" progId="Equation.3">
                  <p:embed/>
                </p:oleObj>
              </mc:Choice>
              <mc:Fallback>
                <p:oleObj name="Формула" r:id="rId10" imgW="863280" imgH="304560" progId="Equation.3">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63688" y="2132856"/>
                        <a:ext cx="1022350" cy="360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Объект 22"/>
          <p:cNvGraphicFramePr>
            <a:graphicFrameLocks noChangeAspect="1"/>
          </p:cNvGraphicFramePr>
          <p:nvPr/>
        </p:nvGraphicFramePr>
        <p:xfrm>
          <a:off x="2915816" y="2132856"/>
          <a:ext cx="1651000" cy="360362"/>
        </p:xfrm>
        <a:graphic>
          <a:graphicData uri="http://schemas.openxmlformats.org/presentationml/2006/ole">
            <mc:AlternateContent xmlns:mc="http://schemas.openxmlformats.org/markup-compatibility/2006">
              <mc:Choice xmlns:v="urn:schemas-microsoft-com:vml" Requires="v">
                <p:oleObj spid="_x0000_s177200" name="Формула" r:id="rId12" imgW="1396800" imgH="304560" progId="Equation.3">
                  <p:embed/>
                </p:oleObj>
              </mc:Choice>
              <mc:Fallback>
                <p:oleObj name="Формула" r:id="rId12" imgW="1396800" imgH="304560" progId="Equation.3">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15816" y="2132856"/>
                        <a:ext cx="1651000" cy="360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Объект 23"/>
          <p:cNvGraphicFramePr>
            <a:graphicFrameLocks noChangeAspect="1"/>
          </p:cNvGraphicFramePr>
          <p:nvPr/>
        </p:nvGraphicFramePr>
        <p:xfrm>
          <a:off x="2843809" y="2492897"/>
          <a:ext cx="2016223" cy="379984"/>
        </p:xfrm>
        <a:graphic>
          <a:graphicData uri="http://schemas.openxmlformats.org/presentationml/2006/ole">
            <mc:AlternateContent xmlns:mc="http://schemas.openxmlformats.org/markup-compatibility/2006">
              <mc:Choice xmlns:v="urn:schemas-microsoft-com:vml" Requires="v">
                <p:oleObj spid="_x0000_s177201" name="Формула" r:id="rId14" imgW="1752480" imgH="330120" progId="Equation.3">
                  <p:embed/>
                </p:oleObj>
              </mc:Choice>
              <mc:Fallback>
                <p:oleObj name="Формула" r:id="rId14" imgW="1752480" imgH="330120" progId="Equation.3">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43809" y="2492897"/>
                        <a:ext cx="2016223" cy="3799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Объект 25"/>
          <p:cNvGraphicFramePr>
            <a:graphicFrameLocks noChangeAspect="1"/>
          </p:cNvGraphicFramePr>
          <p:nvPr/>
        </p:nvGraphicFramePr>
        <p:xfrm>
          <a:off x="539552" y="2924944"/>
          <a:ext cx="1079500" cy="582612"/>
        </p:xfrm>
        <a:graphic>
          <a:graphicData uri="http://schemas.openxmlformats.org/presentationml/2006/ole">
            <mc:AlternateContent xmlns:mc="http://schemas.openxmlformats.org/markup-compatibility/2006">
              <mc:Choice xmlns:v="urn:schemas-microsoft-com:vml" Requires="v">
                <p:oleObj spid="_x0000_s177202" name="Формула" r:id="rId16" imgW="965160" imgH="520560" progId="Equation.3">
                  <p:embed/>
                </p:oleObj>
              </mc:Choice>
              <mc:Fallback>
                <p:oleObj name="Формула" r:id="rId16" imgW="965160" imgH="520560" progId="Equation.3">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39552" y="2924944"/>
                        <a:ext cx="1079500" cy="58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Объект 26"/>
          <p:cNvGraphicFramePr>
            <a:graphicFrameLocks noChangeAspect="1"/>
          </p:cNvGraphicFramePr>
          <p:nvPr/>
        </p:nvGraphicFramePr>
        <p:xfrm>
          <a:off x="1619672" y="2924944"/>
          <a:ext cx="910101" cy="504056"/>
        </p:xfrm>
        <a:graphic>
          <a:graphicData uri="http://schemas.openxmlformats.org/presentationml/2006/ole">
            <mc:AlternateContent xmlns:mc="http://schemas.openxmlformats.org/markup-compatibility/2006">
              <mc:Choice xmlns:v="urn:schemas-microsoft-com:vml" Requires="v">
                <p:oleObj spid="_x0000_s177203" name="Формула" r:id="rId18" imgW="825480" imgH="457200" progId="Equation.3">
                  <p:embed/>
                </p:oleObj>
              </mc:Choice>
              <mc:Fallback>
                <p:oleObj name="Формула" r:id="rId18" imgW="825480" imgH="457200" progId="Equation.3">
                  <p:embed/>
                  <p:pic>
                    <p:nvPicPr>
                      <p:cNvPr id="0" name="Picture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19672" y="2924944"/>
                        <a:ext cx="910101"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Объект 27"/>
          <p:cNvGraphicFramePr>
            <a:graphicFrameLocks noChangeAspect="1"/>
          </p:cNvGraphicFramePr>
          <p:nvPr/>
        </p:nvGraphicFramePr>
        <p:xfrm>
          <a:off x="2555776" y="2924944"/>
          <a:ext cx="648072" cy="569039"/>
        </p:xfrm>
        <a:graphic>
          <a:graphicData uri="http://schemas.openxmlformats.org/presentationml/2006/ole">
            <mc:AlternateContent xmlns:mc="http://schemas.openxmlformats.org/markup-compatibility/2006">
              <mc:Choice xmlns:v="urn:schemas-microsoft-com:vml" Requires="v">
                <p:oleObj spid="_x0000_s177204" name="Формула" r:id="rId20" imgW="520560" imgH="457200" progId="Equation.3">
                  <p:embed/>
                </p:oleObj>
              </mc:Choice>
              <mc:Fallback>
                <p:oleObj name="Формула" r:id="rId20" imgW="520560" imgH="457200" progId="Equation.3">
                  <p:embed/>
                  <p:pic>
                    <p:nvPicPr>
                      <p:cNvPr id="0" name="Picture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555776" y="2924944"/>
                        <a:ext cx="648072" cy="5690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584" name="Object 16"/>
          <p:cNvGraphicFramePr>
            <a:graphicFrameLocks noChangeAspect="1"/>
          </p:cNvGraphicFramePr>
          <p:nvPr/>
        </p:nvGraphicFramePr>
        <p:xfrm>
          <a:off x="1979712" y="5085184"/>
          <a:ext cx="3384550" cy="1262063"/>
        </p:xfrm>
        <a:graphic>
          <a:graphicData uri="http://schemas.openxmlformats.org/presentationml/2006/ole">
            <mc:AlternateContent xmlns:mc="http://schemas.openxmlformats.org/markup-compatibility/2006">
              <mc:Choice xmlns:v="urn:schemas-microsoft-com:vml" Requires="v">
                <p:oleObj spid="_x0000_s177205" name="Формула" r:id="rId22" imgW="2997200" imgH="1117600" progId="Equation.3">
                  <p:embed/>
                </p:oleObj>
              </mc:Choice>
              <mc:Fallback>
                <p:oleObj name="Формула" r:id="rId22" imgW="2997200" imgH="1117600" progId="Equation.3">
                  <p:embed/>
                  <p:pic>
                    <p:nvPicPr>
                      <p:cNvPr id="0" name="Picture 1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979712" y="5085184"/>
                        <a:ext cx="3384550" cy="1262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585" name="Object 17"/>
          <p:cNvGraphicFramePr>
            <a:graphicFrameLocks noChangeAspect="1"/>
          </p:cNvGraphicFramePr>
          <p:nvPr/>
        </p:nvGraphicFramePr>
        <p:xfrm>
          <a:off x="323528" y="6309320"/>
          <a:ext cx="2984500" cy="393700"/>
        </p:xfrm>
        <a:graphic>
          <a:graphicData uri="http://schemas.openxmlformats.org/presentationml/2006/ole">
            <mc:AlternateContent xmlns:mc="http://schemas.openxmlformats.org/markup-compatibility/2006">
              <mc:Choice xmlns:v="urn:schemas-microsoft-com:vml" Requires="v">
                <p:oleObj spid="_x0000_s177206" name="Формула" r:id="rId24" imgW="2984400" imgH="393480" progId="Equation.3">
                  <p:embed/>
                </p:oleObj>
              </mc:Choice>
              <mc:Fallback>
                <p:oleObj name="Формула" r:id="rId24" imgW="2984400" imgH="393480" progId="Equation.3">
                  <p:embed/>
                  <p:pic>
                    <p:nvPicPr>
                      <p:cNvPr id="0" name="Picture 1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23528" y="6309320"/>
                        <a:ext cx="29845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586" name="Object 18"/>
          <p:cNvGraphicFramePr>
            <a:graphicFrameLocks noChangeAspect="1"/>
          </p:cNvGraphicFramePr>
          <p:nvPr/>
        </p:nvGraphicFramePr>
        <p:xfrm>
          <a:off x="3419872" y="6309320"/>
          <a:ext cx="3975100" cy="393700"/>
        </p:xfrm>
        <a:graphic>
          <a:graphicData uri="http://schemas.openxmlformats.org/presentationml/2006/ole">
            <mc:AlternateContent xmlns:mc="http://schemas.openxmlformats.org/markup-compatibility/2006">
              <mc:Choice xmlns:v="urn:schemas-microsoft-com:vml" Requires="v">
                <p:oleObj spid="_x0000_s177207" name="Формула" r:id="rId26" imgW="3974760" imgH="393480" progId="Equation.3">
                  <p:embed/>
                </p:oleObj>
              </mc:Choice>
              <mc:Fallback>
                <p:oleObj name="Формула" r:id="rId26" imgW="3974760" imgH="393480" progId="Equation.3">
                  <p:embed/>
                  <p:pic>
                    <p:nvPicPr>
                      <p:cNvPr id="0" name="Picture 1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419872" y="6309320"/>
                        <a:ext cx="39751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10</a:t>
            </a:fld>
            <a:endParaRPr lang="uk-UA" altLang="ru-RU" sz="1400" dirty="0">
              <a:solidFill>
                <a:srgbClr val="000000"/>
              </a:solidFill>
              <a:latin typeface="Arial" charset="0"/>
            </a:endParaRPr>
          </a:p>
        </p:txBody>
      </p:sp>
      <p:graphicFrame>
        <p:nvGraphicFramePr>
          <p:cNvPr id="31" name="Объект 30"/>
          <p:cNvGraphicFramePr>
            <a:graphicFrameLocks noChangeAspect="1"/>
          </p:cNvGraphicFramePr>
          <p:nvPr/>
        </p:nvGraphicFramePr>
        <p:xfrm>
          <a:off x="3203848" y="3501008"/>
          <a:ext cx="2505006" cy="504056"/>
        </p:xfrm>
        <a:graphic>
          <a:graphicData uri="http://schemas.openxmlformats.org/presentationml/2006/ole">
            <mc:AlternateContent xmlns:mc="http://schemas.openxmlformats.org/markup-compatibility/2006">
              <mc:Choice xmlns:v="urn:schemas-microsoft-com:vml" Requires="v">
                <p:oleObj spid="_x0000_s177208" name="Формула" r:id="rId28" imgW="2082600" imgH="419040" progId="Equation.3">
                  <p:embed/>
                </p:oleObj>
              </mc:Choice>
              <mc:Fallback>
                <p:oleObj name="Формула" r:id="rId28" imgW="2082600" imgH="419040" progId="Equation.3">
                  <p:embed/>
                  <p:pic>
                    <p:nvPicPr>
                      <p:cNvPr id="0" name="Picture 1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203848" y="3501008"/>
                        <a:ext cx="2505006"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7169" name="Object 17"/>
          <p:cNvGraphicFramePr>
            <a:graphicFrameLocks noChangeAspect="1"/>
          </p:cNvGraphicFramePr>
          <p:nvPr/>
        </p:nvGraphicFramePr>
        <p:xfrm>
          <a:off x="1835696" y="3933056"/>
          <a:ext cx="4968552" cy="1168428"/>
        </p:xfrm>
        <a:graphic>
          <a:graphicData uri="http://schemas.openxmlformats.org/presentationml/2006/ole">
            <mc:AlternateContent xmlns:mc="http://schemas.openxmlformats.org/markup-compatibility/2006">
              <mc:Choice xmlns:v="urn:schemas-microsoft-com:vml" Requires="v">
                <p:oleObj spid="_x0000_s177209" name="Формула" r:id="rId30" imgW="4178300" imgH="990600" progId="Equation.3">
                  <p:embed/>
                </p:oleObj>
              </mc:Choice>
              <mc:Fallback>
                <p:oleObj name="Формула" r:id="rId30" imgW="4178300" imgH="990600" progId="Equation.3">
                  <p:embed/>
                  <p:pic>
                    <p:nvPicPr>
                      <p:cNvPr id="0" name="Picture 17"/>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1835696" y="3933056"/>
                        <a:ext cx="4968552" cy="11684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Объект 32"/>
          <p:cNvGraphicFramePr>
            <a:graphicFrameLocks noChangeAspect="1"/>
          </p:cNvGraphicFramePr>
          <p:nvPr/>
        </p:nvGraphicFramePr>
        <p:xfrm>
          <a:off x="8316416" y="1556792"/>
          <a:ext cx="431800" cy="228600"/>
        </p:xfrm>
        <a:graphic>
          <a:graphicData uri="http://schemas.openxmlformats.org/presentationml/2006/ole">
            <mc:AlternateContent xmlns:mc="http://schemas.openxmlformats.org/markup-compatibility/2006">
              <mc:Choice xmlns:v="urn:schemas-microsoft-com:vml" Requires="v">
                <p:oleObj spid="_x0000_s177210" name="Формула" r:id="rId32" imgW="431640" imgH="228600" progId="Equation.3">
                  <p:embed/>
                </p:oleObj>
              </mc:Choice>
              <mc:Fallback>
                <p:oleObj name="Формула" r:id="rId32" imgW="431640" imgH="228600" progId="Equation.3">
                  <p:embed/>
                  <p:pic>
                    <p:nvPicPr>
                      <p:cNvPr id="0" name="Picture 18"/>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8316416" y="1556792"/>
                        <a:ext cx="4318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Объект 33"/>
          <p:cNvGraphicFramePr>
            <a:graphicFrameLocks noChangeAspect="1"/>
          </p:cNvGraphicFramePr>
          <p:nvPr/>
        </p:nvGraphicFramePr>
        <p:xfrm>
          <a:off x="8316416" y="2564904"/>
          <a:ext cx="444500" cy="228600"/>
        </p:xfrm>
        <a:graphic>
          <a:graphicData uri="http://schemas.openxmlformats.org/presentationml/2006/ole">
            <mc:AlternateContent xmlns:mc="http://schemas.openxmlformats.org/markup-compatibility/2006">
              <mc:Choice xmlns:v="urn:schemas-microsoft-com:vml" Requires="v">
                <p:oleObj spid="_x0000_s177211" name="Формула" r:id="rId34" imgW="444240" imgH="228600" progId="Equation.3">
                  <p:embed/>
                </p:oleObj>
              </mc:Choice>
              <mc:Fallback>
                <p:oleObj name="Формула" r:id="rId34" imgW="444240" imgH="228600" progId="Equation.3">
                  <p:embed/>
                  <p:pic>
                    <p:nvPicPr>
                      <p:cNvPr id="0" name="Picture 19"/>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8316416" y="2564904"/>
                        <a:ext cx="4445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Объект 34"/>
          <p:cNvGraphicFramePr>
            <a:graphicFrameLocks noChangeAspect="1"/>
          </p:cNvGraphicFramePr>
          <p:nvPr/>
        </p:nvGraphicFramePr>
        <p:xfrm>
          <a:off x="8316416" y="3645024"/>
          <a:ext cx="431800" cy="228600"/>
        </p:xfrm>
        <a:graphic>
          <a:graphicData uri="http://schemas.openxmlformats.org/presentationml/2006/ole">
            <mc:AlternateContent xmlns:mc="http://schemas.openxmlformats.org/markup-compatibility/2006">
              <mc:Choice xmlns:v="urn:schemas-microsoft-com:vml" Requires="v">
                <p:oleObj spid="_x0000_s177212" name="Формула" r:id="rId36" imgW="431640" imgH="228600" progId="Equation.3">
                  <p:embed/>
                </p:oleObj>
              </mc:Choice>
              <mc:Fallback>
                <p:oleObj name="Формула" r:id="rId36" imgW="431640" imgH="228600" progId="Equation.3">
                  <p:embed/>
                  <p:pic>
                    <p:nvPicPr>
                      <p:cNvPr id="0" name="Picture 20"/>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8316416" y="3645024"/>
                        <a:ext cx="4318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Объект 35"/>
          <p:cNvGraphicFramePr>
            <a:graphicFrameLocks noChangeAspect="1"/>
          </p:cNvGraphicFramePr>
          <p:nvPr/>
        </p:nvGraphicFramePr>
        <p:xfrm>
          <a:off x="8316416" y="4437112"/>
          <a:ext cx="444500" cy="228600"/>
        </p:xfrm>
        <a:graphic>
          <a:graphicData uri="http://schemas.openxmlformats.org/presentationml/2006/ole">
            <mc:AlternateContent xmlns:mc="http://schemas.openxmlformats.org/markup-compatibility/2006">
              <mc:Choice xmlns:v="urn:schemas-microsoft-com:vml" Requires="v">
                <p:oleObj spid="_x0000_s177213" name="Формула" r:id="rId38" imgW="444240" imgH="228600" progId="Equation.3">
                  <p:embed/>
                </p:oleObj>
              </mc:Choice>
              <mc:Fallback>
                <p:oleObj name="Формула" r:id="rId38" imgW="444240" imgH="228600" progId="Equation.3">
                  <p:embed/>
                  <p:pic>
                    <p:nvPicPr>
                      <p:cNvPr id="0" name="Picture 21"/>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8316416" y="4437112"/>
                        <a:ext cx="4445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Объект 36"/>
          <p:cNvGraphicFramePr>
            <a:graphicFrameLocks noChangeAspect="1"/>
          </p:cNvGraphicFramePr>
          <p:nvPr/>
        </p:nvGraphicFramePr>
        <p:xfrm>
          <a:off x="8316416" y="5589240"/>
          <a:ext cx="444500" cy="228600"/>
        </p:xfrm>
        <a:graphic>
          <a:graphicData uri="http://schemas.openxmlformats.org/presentationml/2006/ole">
            <mc:AlternateContent xmlns:mc="http://schemas.openxmlformats.org/markup-compatibility/2006">
              <mc:Choice xmlns:v="urn:schemas-microsoft-com:vml" Requires="v">
                <p:oleObj spid="_x0000_s177214" name="Формула" r:id="rId40" imgW="444240" imgH="228600" progId="Equation.3">
                  <p:embed/>
                </p:oleObj>
              </mc:Choice>
              <mc:Fallback>
                <p:oleObj name="Формула" r:id="rId40" imgW="444240" imgH="228600" progId="Equation.3">
                  <p:embed/>
                  <p:pic>
                    <p:nvPicPr>
                      <p:cNvPr id="0" name="Picture 22"/>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8316416" y="5589240"/>
                        <a:ext cx="4445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Объект 37"/>
          <p:cNvGraphicFramePr>
            <a:graphicFrameLocks noChangeAspect="1"/>
          </p:cNvGraphicFramePr>
          <p:nvPr/>
        </p:nvGraphicFramePr>
        <p:xfrm>
          <a:off x="4508500" y="3308350"/>
          <a:ext cx="127000" cy="241300"/>
        </p:xfrm>
        <a:graphic>
          <a:graphicData uri="http://schemas.openxmlformats.org/presentationml/2006/ole">
            <mc:AlternateContent xmlns:mc="http://schemas.openxmlformats.org/markup-compatibility/2006">
              <mc:Choice xmlns:v="urn:schemas-microsoft-com:vml" Requires="v">
                <p:oleObj spid="_x0000_s177215" name="Формула" r:id="rId42" imgW="914400" imgH="241200" progId="Equation.3">
                  <p:embed/>
                </p:oleObj>
              </mc:Choice>
              <mc:Fallback>
                <p:oleObj name="Формула" r:id="rId42" imgW="914400" imgH="241200" progId="Equation.3">
                  <p:embed/>
                  <p:pic>
                    <p:nvPicPr>
                      <p:cNvPr id="0" name="Picture 23"/>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4508500" y="3308350"/>
                        <a:ext cx="127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2"/>
          </p:nvPr>
        </p:nvSpPr>
        <p:spPr>
          <a:xfrm>
            <a:off x="457200" y="1196752"/>
            <a:ext cx="8579296" cy="5544616"/>
          </a:xfrm>
        </p:spPr>
        <p:txBody>
          <a:bodyPr/>
          <a:lstStyle/>
          <a:p>
            <a:endParaRPr lang="uk-UA" dirty="0" smtClean="0">
              <a:solidFill>
                <a:schemeClr val="bg1"/>
              </a:solidFill>
            </a:endParaRPr>
          </a:p>
          <a:p>
            <a:r>
              <a:rPr lang="uk-UA" dirty="0" smtClean="0">
                <a:solidFill>
                  <a:schemeClr val="bg1"/>
                </a:solidFill>
              </a:rPr>
              <a:t>                                                                                                                              ,                                           (11.1)</a:t>
            </a:r>
          </a:p>
          <a:p>
            <a:r>
              <a:rPr lang="uk-UA" dirty="0" smtClean="0">
                <a:solidFill>
                  <a:schemeClr val="bg1"/>
                </a:solidFill>
              </a:rPr>
              <a:t>З початковими умовами                                                                                                                                  (11.2)</a:t>
            </a:r>
          </a:p>
          <a:p>
            <a:r>
              <a:rPr lang="uk-UA" dirty="0" smtClean="0">
                <a:solidFill>
                  <a:schemeClr val="bg1"/>
                </a:solidFill>
              </a:rPr>
              <a:t>Якщо існує таке значення параметра       , що рівняння (11.1) має розв’язок  відносно     , то</a:t>
            </a:r>
          </a:p>
          <a:p>
            <a:r>
              <a:rPr lang="uk-UA" dirty="0" smtClean="0">
                <a:solidFill>
                  <a:schemeClr val="bg1"/>
                </a:solidFill>
              </a:rPr>
              <a:t>рівень захищеності інформаційної системи – </a:t>
            </a:r>
            <a:r>
              <a:rPr lang="uk-UA" b="1" i="1" dirty="0" smtClean="0">
                <a:solidFill>
                  <a:schemeClr val="bg1"/>
                </a:solidFill>
              </a:rPr>
              <a:t>високий.</a:t>
            </a:r>
            <a:r>
              <a:rPr lang="uk-UA" dirty="0" smtClean="0">
                <a:solidFill>
                  <a:schemeClr val="bg1"/>
                </a:solidFill>
              </a:rPr>
              <a:t>  В іншому разі, здійснюється перехід до кроку 4.</a:t>
            </a:r>
          </a:p>
          <a:p>
            <a:r>
              <a:rPr lang="uk-UA" dirty="0" smtClean="0">
                <a:solidFill>
                  <a:schemeClr val="bg1"/>
                </a:solidFill>
              </a:rPr>
              <a:t>                    </a:t>
            </a:r>
            <a:r>
              <a:rPr lang="uk-UA" i="1" u="sng" dirty="0" smtClean="0">
                <a:solidFill>
                  <a:schemeClr val="bg1"/>
                </a:solidFill>
              </a:rPr>
              <a:t>Розв’язується рівняння</a:t>
            </a:r>
          </a:p>
          <a:p>
            <a:r>
              <a:rPr lang="uk-UA" dirty="0" smtClean="0">
                <a:solidFill>
                  <a:schemeClr val="bg1"/>
                </a:solidFill>
              </a:rPr>
              <a:t>                                                                                                                                      , при                           (11.3)</a:t>
            </a:r>
          </a:p>
          <a:p>
            <a:r>
              <a:rPr lang="uk-UA" dirty="0" smtClean="0">
                <a:solidFill>
                  <a:schemeClr val="bg1"/>
                </a:solidFill>
              </a:rPr>
              <a:t>з початковими умовами </a:t>
            </a:r>
          </a:p>
          <a:p>
            <a:r>
              <a:rPr lang="uk-UA" dirty="0" smtClean="0">
                <a:solidFill>
                  <a:schemeClr val="bg1"/>
                </a:solidFill>
              </a:rPr>
              <a:t>                                                                                                                                                                          (11.4)</a:t>
            </a:r>
          </a:p>
          <a:p>
            <a:endParaRPr lang="uk-UA" dirty="0" smtClean="0">
              <a:solidFill>
                <a:schemeClr val="bg1"/>
              </a:solidFill>
            </a:endParaRPr>
          </a:p>
          <a:p>
            <a:r>
              <a:rPr lang="uk-UA" dirty="0" smtClean="0">
                <a:solidFill>
                  <a:schemeClr val="bg1"/>
                </a:solidFill>
              </a:rPr>
              <a:t>Якщо існує таке значення параметра       , що рівняння (11.3) має розв’язок   в інтервалі , то</a:t>
            </a:r>
          </a:p>
          <a:p>
            <a:r>
              <a:rPr lang="uk-UA" dirty="0" smtClean="0">
                <a:solidFill>
                  <a:schemeClr val="bg1"/>
                </a:solidFill>
              </a:rPr>
              <a:t>рівень захищеності інформаційної системи – </a:t>
            </a:r>
            <a:r>
              <a:rPr lang="uk-UA" b="1" i="1" dirty="0" smtClean="0">
                <a:solidFill>
                  <a:schemeClr val="bg1"/>
                </a:solidFill>
              </a:rPr>
              <a:t>середній.</a:t>
            </a:r>
            <a:r>
              <a:rPr lang="uk-UA" dirty="0" smtClean="0">
                <a:solidFill>
                  <a:schemeClr val="bg1"/>
                </a:solidFill>
              </a:rPr>
              <a:t>  В іншому разі, здійснюється перехід до кроку 5.</a:t>
            </a:r>
          </a:p>
          <a:p>
            <a:endParaRPr lang="uk-UA" dirty="0" smtClean="0">
              <a:solidFill>
                <a:schemeClr val="bg1"/>
              </a:solidFill>
            </a:endParaRPr>
          </a:p>
          <a:p>
            <a:r>
              <a:rPr lang="uk-UA" dirty="0" smtClean="0">
                <a:solidFill>
                  <a:schemeClr val="bg1"/>
                </a:solidFill>
              </a:rPr>
              <a:t>                    </a:t>
            </a:r>
            <a:r>
              <a:rPr lang="uk-UA" i="1" u="sng" dirty="0" smtClean="0">
                <a:solidFill>
                  <a:schemeClr val="bg1"/>
                </a:solidFill>
              </a:rPr>
              <a:t>Розв’язується рівняння</a:t>
            </a:r>
          </a:p>
          <a:p>
            <a:r>
              <a:rPr lang="uk-UA" dirty="0" smtClean="0">
                <a:solidFill>
                  <a:schemeClr val="bg1"/>
                </a:solidFill>
              </a:rPr>
              <a:t>                                                                                                                                                                   </a:t>
            </a:r>
          </a:p>
          <a:p>
            <a:r>
              <a:rPr lang="uk-UA" dirty="0" smtClean="0">
                <a:solidFill>
                  <a:schemeClr val="bg1"/>
                </a:solidFill>
              </a:rPr>
              <a:t>                                                                                                                                          , при                          (11.5)</a:t>
            </a:r>
          </a:p>
          <a:p>
            <a:r>
              <a:rPr lang="uk-UA" dirty="0" smtClean="0">
                <a:solidFill>
                  <a:schemeClr val="bg1"/>
                </a:solidFill>
              </a:rPr>
              <a:t>з початковими умовами </a:t>
            </a:r>
          </a:p>
          <a:p>
            <a:r>
              <a:rPr lang="uk-UA" dirty="0" smtClean="0">
                <a:solidFill>
                  <a:schemeClr val="bg1"/>
                </a:solidFill>
              </a:rPr>
              <a:t>                                                                                                                                                                                 </a:t>
            </a:r>
          </a:p>
          <a:p>
            <a:r>
              <a:rPr lang="uk-UA" dirty="0" smtClean="0">
                <a:solidFill>
                  <a:schemeClr val="bg1"/>
                </a:solidFill>
              </a:rPr>
              <a:t>                                                                                                                                            при                                (11.6)</a:t>
            </a:r>
          </a:p>
          <a:p>
            <a:r>
              <a:rPr lang="uk-UA" dirty="0" smtClean="0">
                <a:solidFill>
                  <a:schemeClr val="bg1"/>
                </a:solidFill>
              </a:rPr>
              <a:t>Якщо існує таке значення параметра       , що рівняння (11.5) має розв’язок ,то рівень захищеності інформаційної системи – </a:t>
            </a:r>
            <a:r>
              <a:rPr lang="uk-UA" b="1" i="1" dirty="0" smtClean="0">
                <a:solidFill>
                  <a:schemeClr val="bg1"/>
                </a:solidFill>
              </a:rPr>
              <a:t>низький.</a:t>
            </a:r>
            <a:r>
              <a:rPr lang="uk-UA" dirty="0" smtClean="0">
                <a:solidFill>
                  <a:schemeClr val="bg1"/>
                </a:solidFill>
              </a:rPr>
              <a:t>  </a:t>
            </a: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r>
              <a:rPr lang="en-US" b="1" dirty="0" smtClean="0">
                <a:solidFill>
                  <a:schemeClr val="bg1"/>
                </a:solidFill>
              </a:rPr>
              <a:t>               </a:t>
            </a:r>
            <a:r>
              <a:rPr lang="uk-UA" b="1" dirty="0" smtClean="0">
                <a:solidFill>
                  <a:schemeClr val="bg1"/>
                </a:solidFill>
              </a:rPr>
              <a:t> </a:t>
            </a:r>
            <a:endParaRPr lang="uk-UA" dirty="0" smtClean="0">
              <a:solidFill>
                <a:schemeClr val="bg1"/>
              </a:solidFill>
            </a:endParaRPr>
          </a:p>
          <a:p>
            <a:r>
              <a:rPr lang="uk-UA" dirty="0" smtClean="0">
                <a:solidFill>
                  <a:schemeClr val="bg1"/>
                </a:solidFill>
              </a:rPr>
              <a:t>                                                                                                                                                                                                                  </a:t>
            </a:r>
          </a:p>
        </p:txBody>
      </p:sp>
      <p:sp>
        <p:nvSpPr>
          <p:cNvPr id="5" name="Заголовок 4"/>
          <p:cNvSpPr>
            <a:spLocks noGrp="1"/>
          </p:cNvSpPr>
          <p:nvPr>
            <p:ph type="title"/>
          </p:nvPr>
        </p:nvSpPr>
        <p:spPr>
          <a:xfrm>
            <a:off x="457201" y="260648"/>
            <a:ext cx="1378495" cy="8640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НР2</a:t>
            </a:r>
            <a:endParaRPr lang="ru-RU" dirty="0">
              <a:solidFill>
                <a:schemeClr val="bg1"/>
              </a:solidFill>
              <a:latin typeface="Times New Roman" pitchFamily="18" charset="0"/>
              <a:cs typeface="Times New Roman" pitchFamily="18" charset="0"/>
            </a:endParaRPr>
          </a:p>
        </p:txBody>
      </p:sp>
      <p:sp>
        <p:nvSpPr>
          <p:cNvPr id="6" name="Прямоугольник 5"/>
          <p:cNvSpPr/>
          <p:nvPr/>
        </p:nvSpPr>
        <p:spPr>
          <a:xfrm>
            <a:off x="1907704" y="260648"/>
            <a:ext cx="6696744" cy="8640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Удосконалено методику керування відбиттям </a:t>
            </a:r>
            <a:r>
              <a:rPr lang="uk-UA" dirty="0" err="1" smtClean="0">
                <a:solidFill>
                  <a:schemeClr val="bg1"/>
                </a:solidFill>
                <a:latin typeface="Times New Roman" pitchFamily="18" charset="0"/>
                <a:cs typeface="Times New Roman" pitchFamily="18" charset="0"/>
              </a:rPr>
              <a:t>кібератак</a:t>
            </a:r>
            <a:r>
              <a:rPr lang="uk-UA" dirty="0" smtClean="0">
                <a:solidFill>
                  <a:schemeClr val="bg1"/>
                </a:solidFill>
                <a:latin typeface="Times New Roman" pitchFamily="18" charset="0"/>
                <a:cs typeface="Times New Roman" pitchFamily="18" charset="0"/>
              </a:rPr>
              <a:t> на систему </a:t>
            </a:r>
            <a:r>
              <a:rPr lang="uk-UA" dirty="0" err="1" smtClean="0">
                <a:solidFill>
                  <a:schemeClr val="bg1"/>
                </a:solidFill>
                <a:latin typeface="Times New Roman" pitchFamily="18" charset="0"/>
                <a:cs typeface="Times New Roman" pitchFamily="18" charset="0"/>
              </a:rPr>
              <a:t>інтернет-трейдинг</a:t>
            </a:r>
            <a:r>
              <a:rPr lang="uk-UA" dirty="0" smtClean="0">
                <a:solidFill>
                  <a:schemeClr val="bg1"/>
                </a:solidFill>
                <a:latin typeface="Times New Roman" pitchFamily="18" charset="0"/>
                <a:cs typeface="Times New Roman" pitchFamily="18" charset="0"/>
              </a:rPr>
              <a:t> на фондовому ринку    </a:t>
            </a:r>
            <a:endParaRPr lang="ru-RU" dirty="0" smtClean="0">
              <a:solidFill>
                <a:schemeClr val="bg1"/>
              </a:solidFill>
              <a:latin typeface="Times New Roman" pitchFamily="18" charset="0"/>
              <a:cs typeface="Times New Roman" pitchFamily="18" charset="0"/>
            </a:endParaRPr>
          </a:p>
          <a:p>
            <a:pPr algn="ctr"/>
            <a:endParaRPr lang="ru-RU" dirty="0">
              <a:solidFill>
                <a:schemeClr val="bg1"/>
              </a:solidFill>
              <a:latin typeface="Times New Roman" pitchFamily="18" charset="0"/>
              <a:cs typeface="Times New Roman" pitchFamily="18" charset="0"/>
            </a:endParaRPr>
          </a:p>
        </p:txBody>
      </p:sp>
      <p:sp>
        <p:nvSpPr>
          <p:cNvPr id="33"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11</a:t>
            </a:fld>
            <a:endParaRPr lang="uk-UA" altLang="ru-RU" sz="1400" dirty="0">
              <a:solidFill>
                <a:srgbClr val="000000"/>
              </a:solidFill>
              <a:latin typeface="Arial" charset="0"/>
            </a:endParaRPr>
          </a:p>
        </p:txBody>
      </p:sp>
      <p:graphicFrame>
        <p:nvGraphicFramePr>
          <p:cNvPr id="111653" name="Object 37"/>
          <p:cNvGraphicFramePr>
            <a:graphicFrameLocks noChangeAspect="1"/>
          </p:cNvGraphicFramePr>
          <p:nvPr/>
        </p:nvGraphicFramePr>
        <p:xfrm>
          <a:off x="2459038" y="1306513"/>
          <a:ext cx="3581400" cy="482600"/>
        </p:xfrm>
        <a:graphic>
          <a:graphicData uri="http://schemas.openxmlformats.org/presentationml/2006/ole">
            <mc:AlternateContent xmlns:mc="http://schemas.openxmlformats.org/markup-compatibility/2006">
              <mc:Choice xmlns:v="urn:schemas-microsoft-com:vml" Requires="v">
                <p:oleObj spid="_x0000_s178207" name="Формула" r:id="rId3" imgW="3581280" imgH="482400" progId="Equation.3">
                  <p:embed/>
                </p:oleObj>
              </mc:Choice>
              <mc:Fallback>
                <p:oleObj name="Формула" r:id="rId3" imgW="358128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9038" y="1306513"/>
                        <a:ext cx="35814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1656" name="Rectangle 4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1658" name="Rectangle 4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11657" name="Object 41"/>
          <p:cNvGraphicFramePr>
            <a:graphicFrameLocks noChangeAspect="1"/>
          </p:cNvGraphicFramePr>
          <p:nvPr/>
        </p:nvGraphicFramePr>
        <p:xfrm>
          <a:off x="1619672" y="2708920"/>
          <a:ext cx="4835525" cy="457200"/>
        </p:xfrm>
        <a:graphic>
          <a:graphicData uri="http://schemas.openxmlformats.org/presentationml/2006/ole">
            <mc:AlternateContent xmlns:mc="http://schemas.openxmlformats.org/markup-compatibility/2006">
              <mc:Choice xmlns:v="urn:schemas-microsoft-com:vml" Requires="v">
                <p:oleObj spid="_x0000_s178208" name="Формула" r:id="rId5" imgW="4838400" imgH="457200" progId="Equation.3">
                  <p:embed/>
                </p:oleObj>
              </mc:Choice>
              <mc:Fallback>
                <p:oleObj name="Формула" r:id="rId5" imgW="483840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2708920"/>
                        <a:ext cx="483552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59" name="Object 43"/>
          <p:cNvGraphicFramePr>
            <a:graphicFrameLocks noChangeAspect="1"/>
          </p:cNvGraphicFramePr>
          <p:nvPr/>
        </p:nvGraphicFramePr>
        <p:xfrm>
          <a:off x="6948264" y="2780928"/>
          <a:ext cx="882650" cy="254000"/>
        </p:xfrm>
        <a:graphic>
          <a:graphicData uri="http://schemas.openxmlformats.org/presentationml/2006/ole">
            <mc:AlternateContent xmlns:mc="http://schemas.openxmlformats.org/markup-compatibility/2006">
              <mc:Choice xmlns:v="urn:schemas-microsoft-com:vml" Requires="v">
                <p:oleObj spid="_x0000_s178209" name="Формула" r:id="rId7" imgW="622080" imgH="177480" progId="Equation.3">
                  <p:embed/>
                </p:oleObj>
              </mc:Choice>
              <mc:Fallback>
                <p:oleObj name="Формула" r:id="rId7" imgW="622080" imgH="1774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48264" y="2780928"/>
                        <a:ext cx="88265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1664" name="Rectangle 4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11665" name="Object 49"/>
          <p:cNvGraphicFramePr>
            <a:graphicFrameLocks noChangeAspect="1"/>
          </p:cNvGraphicFramePr>
          <p:nvPr/>
        </p:nvGraphicFramePr>
        <p:xfrm>
          <a:off x="539552" y="4941168"/>
          <a:ext cx="6122987" cy="447675"/>
        </p:xfrm>
        <a:graphic>
          <a:graphicData uri="http://schemas.openxmlformats.org/presentationml/2006/ole">
            <mc:AlternateContent xmlns:mc="http://schemas.openxmlformats.org/markup-compatibility/2006">
              <mc:Choice xmlns:v="urn:schemas-microsoft-com:vml" Requires="v">
                <p:oleObj spid="_x0000_s178210" name="Формула" r:id="rId9" imgW="6984720" imgH="507960" progId="Equation.3">
                  <p:embed/>
                </p:oleObj>
              </mc:Choice>
              <mc:Fallback>
                <p:oleObj name="Формула" r:id="rId9" imgW="6984720" imgH="50796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9552" y="4941168"/>
                        <a:ext cx="6122987"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67" name="Object 51"/>
          <p:cNvGraphicFramePr>
            <a:graphicFrameLocks noChangeAspect="1"/>
          </p:cNvGraphicFramePr>
          <p:nvPr/>
        </p:nvGraphicFramePr>
        <p:xfrm>
          <a:off x="3419872" y="6021288"/>
          <a:ext cx="215900" cy="341312"/>
        </p:xfrm>
        <a:graphic>
          <a:graphicData uri="http://schemas.openxmlformats.org/presentationml/2006/ole">
            <mc:AlternateContent xmlns:mc="http://schemas.openxmlformats.org/markup-compatibility/2006">
              <mc:Choice xmlns:v="urn:schemas-microsoft-com:vml" Requires="v">
                <p:oleObj spid="_x0000_s178211" name="Формула" r:id="rId11" imgW="152280" imgH="241200" progId="Equation.3">
                  <p:embed/>
                </p:oleObj>
              </mc:Choice>
              <mc:Fallback>
                <p:oleObj name="Формула" r:id="rId11" imgW="15228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19872" y="6021288"/>
                        <a:ext cx="215900"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Объект 30"/>
          <p:cNvGraphicFramePr>
            <a:graphicFrameLocks noChangeAspect="1"/>
          </p:cNvGraphicFramePr>
          <p:nvPr/>
        </p:nvGraphicFramePr>
        <p:xfrm>
          <a:off x="7020272" y="1988840"/>
          <a:ext cx="216024" cy="228600"/>
        </p:xfrm>
        <a:graphic>
          <a:graphicData uri="http://schemas.openxmlformats.org/presentationml/2006/ole">
            <mc:AlternateContent xmlns:mc="http://schemas.openxmlformats.org/markup-compatibility/2006">
              <mc:Choice xmlns:v="urn:schemas-microsoft-com:vml" Requires="v">
                <p:oleObj spid="_x0000_s178212" name="Формула" r:id="rId13" imgW="88560" imgH="152280" progId="Equation.3">
                  <p:embed/>
                </p:oleObj>
              </mc:Choice>
              <mc:Fallback>
                <p:oleObj name="Формула" r:id="rId13" imgW="88560" imgH="15228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020272" y="1988840"/>
                        <a:ext cx="216024"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70" name="Object 54"/>
          <p:cNvGraphicFramePr>
            <a:graphicFrameLocks noChangeAspect="1"/>
          </p:cNvGraphicFramePr>
          <p:nvPr/>
        </p:nvGraphicFramePr>
        <p:xfrm>
          <a:off x="3131840" y="3284984"/>
          <a:ext cx="2463800" cy="457200"/>
        </p:xfrm>
        <a:graphic>
          <a:graphicData uri="http://schemas.openxmlformats.org/presentationml/2006/ole">
            <mc:AlternateContent xmlns:mc="http://schemas.openxmlformats.org/markup-compatibility/2006">
              <mc:Choice xmlns:v="urn:schemas-microsoft-com:vml" Requires="v">
                <p:oleObj spid="_x0000_s178213" name="Формула" r:id="rId15" imgW="2463480" imgH="457200" progId="Equation.3">
                  <p:embed/>
                </p:oleObj>
              </mc:Choice>
              <mc:Fallback>
                <p:oleObj name="Формула" r:id="rId15" imgW="2463480" imgH="457200" progId="Equation.3">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31840" y="3284984"/>
                        <a:ext cx="24638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71" name="Object 55"/>
          <p:cNvGraphicFramePr>
            <a:graphicFrameLocks noChangeAspect="1"/>
          </p:cNvGraphicFramePr>
          <p:nvPr/>
        </p:nvGraphicFramePr>
        <p:xfrm>
          <a:off x="3419872" y="1916832"/>
          <a:ext cx="215900" cy="341312"/>
        </p:xfrm>
        <a:graphic>
          <a:graphicData uri="http://schemas.openxmlformats.org/presentationml/2006/ole">
            <mc:AlternateContent xmlns:mc="http://schemas.openxmlformats.org/markup-compatibility/2006">
              <mc:Choice xmlns:v="urn:schemas-microsoft-com:vml" Requires="v">
                <p:oleObj spid="_x0000_s178214" name="Формула" r:id="rId17" imgW="152280" imgH="241200" progId="Equation.3">
                  <p:embed/>
                </p:oleObj>
              </mc:Choice>
              <mc:Fallback>
                <p:oleObj name="Формула" r:id="rId17" imgW="152280" imgH="241200" progId="Equation.3">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419872" y="1916832"/>
                        <a:ext cx="215900"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72" name="Object 56"/>
          <p:cNvGraphicFramePr>
            <a:graphicFrameLocks noChangeAspect="1"/>
          </p:cNvGraphicFramePr>
          <p:nvPr/>
        </p:nvGraphicFramePr>
        <p:xfrm>
          <a:off x="1259632" y="5589240"/>
          <a:ext cx="5316538" cy="520700"/>
        </p:xfrm>
        <a:graphic>
          <a:graphicData uri="http://schemas.openxmlformats.org/presentationml/2006/ole">
            <mc:AlternateContent xmlns:mc="http://schemas.openxmlformats.org/markup-compatibility/2006">
              <mc:Choice xmlns:v="urn:schemas-microsoft-com:vml" Requires="v">
                <p:oleObj spid="_x0000_s178215" name="Формула" r:id="rId19" imgW="5321160" imgH="520560" progId="Equation.3">
                  <p:embed/>
                </p:oleObj>
              </mc:Choice>
              <mc:Fallback>
                <p:oleObj name="Формула" r:id="rId19" imgW="5321160" imgH="520560" progId="Equation.3">
                  <p:embed/>
                  <p:pic>
                    <p:nvPicPr>
                      <p:cNvPr id="0" name="Picture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259632" y="5589240"/>
                        <a:ext cx="5316538"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73" name="Object 57"/>
          <p:cNvGraphicFramePr>
            <a:graphicFrameLocks noChangeAspect="1"/>
          </p:cNvGraphicFramePr>
          <p:nvPr/>
        </p:nvGraphicFramePr>
        <p:xfrm>
          <a:off x="7164288" y="5013176"/>
          <a:ext cx="971550" cy="254000"/>
        </p:xfrm>
        <a:graphic>
          <a:graphicData uri="http://schemas.openxmlformats.org/presentationml/2006/ole">
            <mc:AlternateContent xmlns:mc="http://schemas.openxmlformats.org/markup-compatibility/2006">
              <mc:Choice xmlns:v="urn:schemas-microsoft-com:vml" Requires="v">
                <p:oleObj spid="_x0000_s178216" name="Формула" r:id="rId21" imgW="685800" imgH="177480" progId="Equation.3">
                  <p:embed/>
                </p:oleObj>
              </mc:Choice>
              <mc:Fallback>
                <p:oleObj name="Формула" r:id="rId21" imgW="685800" imgH="177480" progId="Equation.3">
                  <p:embed/>
                  <p:pic>
                    <p:nvPicPr>
                      <p:cNvPr id="0" name="Picture 1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164288" y="5013176"/>
                        <a:ext cx="97155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74" name="Object 58"/>
          <p:cNvGraphicFramePr>
            <a:graphicFrameLocks noChangeAspect="1"/>
          </p:cNvGraphicFramePr>
          <p:nvPr/>
        </p:nvGraphicFramePr>
        <p:xfrm>
          <a:off x="3419872" y="3717032"/>
          <a:ext cx="215900" cy="341312"/>
        </p:xfrm>
        <a:graphic>
          <a:graphicData uri="http://schemas.openxmlformats.org/presentationml/2006/ole">
            <mc:AlternateContent xmlns:mc="http://schemas.openxmlformats.org/markup-compatibility/2006">
              <mc:Choice xmlns:v="urn:schemas-microsoft-com:vml" Requires="v">
                <p:oleObj spid="_x0000_s178217" name="Формула" r:id="rId23" imgW="152280" imgH="241200" progId="Equation.3">
                  <p:embed/>
                </p:oleObj>
              </mc:Choice>
              <mc:Fallback>
                <p:oleObj name="Формула" r:id="rId23" imgW="152280" imgH="241200" progId="Equation.3">
                  <p:embed/>
                  <p:pic>
                    <p:nvPicPr>
                      <p:cNvPr id="0" name="Picture 1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419872" y="3717032"/>
                        <a:ext cx="215900"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75" name="Object 59"/>
          <p:cNvGraphicFramePr>
            <a:graphicFrameLocks noChangeAspect="1"/>
          </p:cNvGraphicFramePr>
          <p:nvPr/>
        </p:nvGraphicFramePr>
        <p:xfrm>
          <a:off x="7164288" y="5805264"/>
          <a:ext cx="1101721" cy="288032"/>
        </p:xfrm>
        <a:graphic>
          <a:graphicData uri="http://schemas.openxmlformats.org/presentationml/2006/ole">
            <mc:AlternateContent xmlns:mc="http://schemas.openxmlformats.org/markup-compatibility/2006">
              <mc:Choice xmlns:v="urn:schemas-microsoft-com:vml" Requires="v">
                <p:oleObj spid="_x0000_s178218" name="Формула" r:id="rId25" imgW="685800" imgH="177480" progId="Equation.3">
                  <p:embed/>
                </p:oleObj>
              </mc:Choice>
              <mc:Fallback>
                <p:oleObj name="Формула" r:id="rId25" imgW="685800" imgH="177480" progId="Equation.3">
                  <p:embed/>
                  <p:pic>
                    <p:nvPicPr>
                      <p:cNvPr id="0" name="Picture 1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164288" y="5805264"/>
                        <a:ext cx="1101721"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8191" name="Object 15"/>
          <p:cNvGraphicFramePr>
            <a:graphicFrameLocks noChangeAspect="1"/>
          </p:cNvGraphicFramePr>
          <p:nvPr/>
        </p:nvGraphicFramePr>
        <p:xfrm>
          <a:off x="6380163" y="1404938"/>
          <a:ext cx="865187" cy="271462"/>
        </p:xfrm>
        <a:graphic>
          <a:graphicData uri="http://schemas.openxmlformats.org/presentationml/2006/ole">
            <mc:AlternateContent xmlns:mc="http://schemas.openxmlformats.org/markup-compatibility/2006">
              <mc:Choice xmlns:v="urn:schemas-microsoft-com:vml" Requires="v">
                <p:oleObj spid="_x0000_s178219" name="Формула" r:id="rId27" imgW="609480" imgH="190440" progId="Equation.3">
                  <p:embed/>
                </p:oleObj>
              </mc:Choice>
              <mc:Fallback>
                <p:oleObj name="Формула" r:id="rId27" imgW="609480" imgH="190440" progId="Equation.3">
                  <p:embed/>
                  <p:pic>
                    <p:nvPicPr>
                      <p:cNvPr id="0" name="Picture 1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380163" y="1404938"/>
                        <a:ext cx="865187" cy="271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Объект 22"/>
          <p:cNvGraphicFramePr>
            <a:graphicFrameLocks noChangeAspect="1"/>
          </p:cNvGraphicFramePr>
          <p:nvPr/>
        </p:nvGraphicFramePr>
        <p:xfrm>
          <a:off x="3707904" y="1772816"/>
          <a:ext cx="1651000" cy="266700"/>
        </p:xfrm>
        <a:graphic>
          <a:graphicData uri="http://schemas.openxmlformats.org/presentationml/2006/ole">
            <mc:AlternateContent xmlns:mc="http://schemas.openxmlformats.org/markup-compatibility/2006">
              <mc:Choice xmlns:v="urn:schemas-microsoft-com:vml" Requires="v">
                <p:oleObj spid="_x0000_s178220" name="Формула" r:id="rId29" imgW="1650960" imgH="266400" progId="Equation.3">
                  <p:embed/>
                </p:oleObj>
              </mc:Choice>
              <mc:Fallback>
                <p:oleObj name="Формула" r:id="rId29" imgW="1650960" imgH="266400" progId="Equation.3">
                  <p:embed/>
                  <p:pic>
                    <p:nvPicPr>
                      <p:cNvPr id="0" name="Picture 16"/>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707904" y="1772816"/>
                        <a:ext cx="16510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179512" y="1124744"/>
            <a:ext cx="8964488" cy="5400600"/>
          </a:xfrm>
        </p:spPr>
        <p:txBody>
          <a:bodyPr>
            <a:normAutofit/>
          </a:bodyPr>
          <a:lstStyle/>
          <a:p>
            <a:r>
              <a:rPr lang="uk-UA" dirty="0" smtClean="0">
                <a:solidFill>
                  <a:schemeClr val="bg1"/>
                </a:solidFill>
                <a:latin typeface="Times New Roman" pitchFamily="18" charset="0"/>
                <a:cs typeface="Times New Roman" pitchFamily="18" charset="0"/>
              </a:rPr>
              <a:t> Модель керування протидії від успішної реалізації  кібернетичних атак  </a:t>
            </a:r>
          </a:p>
          <a:p>
            <a:endParaRPr lang="uk-UA"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r>
              <a:rPr lang="uk-UA" dirty="0" smtClean="0">
                <a:solidFill>
                  <a:schemeClr val="bg1"/>
                </a:solidFill>
                <a:latin typeface="Times New Roman" pitchFamily="18" charset="0"/>
                <a:cs typeface="Times New Roman" pitchFamily="18" charset="0"/>
              </a:rPr>
              <a:t>(12.1)</a:t>
            </a:r>
          </a:p>
          <a:p>
            <a:endParaRPr lang="uk-UA" dirty="0" smtClean="0">
              <a:latin typeface="Times New Roman" pitchFamily="18" charset="0"/>
              <a:cs typeface="Times New Roman" pitchFamily="18" charset="0"/>
            </a:endParaRPr>
          </a:p>
          <a:p>
            <a:r>
              <a:rPr lang="uk-UA" dirty="0" smtClean="0">
                <a:solidFill>
                  <a:schemeClr val="bg1"/>
                </a:solidFill>
                <a:latin typeface="Times New Roman" pitchFamily="18" charset="0"/>
                <a:cs typeface="Times New Roman" pitchFamily="18" charset="0"/>
              </a:rPr>
              <a:t>Система (12.1)  відносно керована, якщо для довільної  </a:t>
            </a:r>
            <a:r>
              <a:rPr lang="uk-UA" dirty="0" err="1" smtClean="0">
                <a:solidFill>
                  <a:schemeClr val="bg1"/>
                </a:solidFill>
                <a:latin typeface="Times New Roman" pitchFamily="18" charset="0"/>
                <a:cs typeface="Times New Roman" pitchFamily="18" charset="0"/>
              </a:rPr>
              <a:t>неперевно-дифернційованої</a:t>
            </a:r>
            <a:r>
              <a:rPr lang="uk-UA" dirty="0" smtClean="0">
                <a:solidFill>
                  <a:schemeClr val="bg1"/>
                </a:solidFill>
                <a:latin typeface="Times New Roman" pitchFamily="18" charset="0"/>
                <a:cs typeface="Times New Roman" pitchFamily="18" charset="0"/>
              </a:rPr>
              <a:t> функції          часу </a:t>
            </a:r>
            <a:r>
              <a:rPr lang="uk-UA" dirty="0" smtClean="0">
                <a:solidFill>
                  <a:schemeClr val="bg1"/>
                </a:solidFill>
              </a:rPr>
              <a:t>,                            </a:t>
            </a:r>
            <a:r>
              <a:rPr lang="uk-UA" dirty="0" smtClean="0">
                <a:solidFill>
                  <a:schemeClr val="bg1"/>
                </a:solidFill>
                <a:latin typeface="Times New Roman" pitchFamily="18" charset="0"/>
                <a:cs typeface="Times New Roman" pitchFamily="18" charset="0"/>
              </a:rPr>
              <a:t>що визначає початкові умови, та кінцевого стану       , та моментів часу          , існує управління                               таке, що система (12.1) має розв’язок           ,який задовольняє граничним умовам         =          при                ,                        Систему (12.1) будемо називати нуль відносно керованою, якщо             , де    - нульова матриця.</a:t>
            </a:r>
          </a:p>
          <a:p>
            <a:r>
              <a:rPr lang="uk-UA" dirty="0" smtClean="0">
                <a:solidFill>
                  <a:schemeClr val="bg1"/>
                </a:solidFill>
                <a:latin typeface="Times New Roman" pitchFamily="18" charset="0"/>
                <a:cs typeface="Times New Roman" pitchFamily="18" charset="0"/>
              </a:rPr>
              <a:t> Використовуючи представлення (9.3), маємо</a:t>
            </a:r>
          </a:p>
          <a:p>
            <a:r>
              <a:rPr lang="uk-UA" dirty="0" smtClean="0">
                <a:latin typeface="Times New Roman" pitchFamily="18" charset="0"/>
                <a:cs typeface="Times New Roman" pitchFamily="18" charset="0"/>
              </a:rPr>
              <a:t>                                                                                                                                                                                                                                                                                                                                               </a:t>
            </a:r>
          </a:p>
          <a:p>
            <a:r>
              <a:rPr lang="uk-UA" dirty="0" smtClean="0">
                <a:latin typeface="Times New Roman" pitchFamily="18" charset="0"/>
                <a:cs typeface="Times New Roman" pitchFamily="18" charset="0"/>
              </a:rPr>
              <a:t>                                                                                                                                                                                      </a:t>
            </a:r>
            <a:r>
              <a:rPr lang="uk-UA" dirty="0" smtClean="0">
                <a:solidFill>
                  <a:schemeClr val="bg1"/>
                </a:solidFill>
                <a:latin typeface="Times New Roman" pitchFamily="18" charset="0"/>
                <a:cs typeface="Times New Roman" pitchFamily="18" charset="0"/>
              </a:rPr>
              <a:t>(12.2)</a:t>
            </a:r>
          </a:p>
          <a:p>
            <a:r>
              <a:rPr lang="uk-UA" dirty="0" smtClean="0">
                <a:solidFill>
                  <a:schemeClr val="bg1"/>
                </a:solidFill>
                <a:latin typeface="Times New Roman" pitchFamily="18" charset="0"/>
                <a:cs typeface="Times New Roman" pitchFamily="18" charset="0"/>
              </a:rPr>
              <a:t>Функція керування, при цьому, має вид</a:t>
            </a:r>
          </a:p>
          <a:p>
            <a:endParaRPr lang="uk-UA" dirty="0" smtClean="0">
              <a:latin typeface="Times New Roman" pitchFamily="18" charset="0"/>
              <a:cs typeface="Times New Roman" pitchFamily="18" charset="0"/>
            </a:endParaRPr>
          </a:p>
          <a:p>
            <a:pPr algn="ctr"/>
            <a:r>
              <a:rPr lang="uk-UA" dirty="0" smtClean="0">
                <a:latin typeface="Times New Roman" pitchFamily="18" charset="0"/>
                <a:cs typeface="Times New Roman" pitchFamily="18" charset="0"/>
              </a:rPr>
              <a:t>                                                                                                                                                                   </a:t>
            </a:r>
          </a:p>
          <a:p>
            <a:r>
              <a:rPr lang="uk-UA" dirty="0" smtClean="0">
                <a:latin typeface="Times New Roman" pitchFamily="18" charset="0"/>
                <a:cs typeface="Times New Roman" pitchFamily="18" charset="0"/>
              </a:rPr>
              <a:t>                                                                                                                                                                                     </a:t>
            </a:r>
            <a:r>
              <a:rPr lang="uk-UA" dirty="0" smtClean="0">
                <a:solidFill>
                  <a:schemeClr val="bg1"/>
                </a:solidFill>
                <a:latin typeface="Times New Roman" pitchFamily="18" charset="0"/>
                <a:cs typeface="Times New Roman" pitchFamily="18" charset="0"/>
              </a:rPr>
              <a:t>(12.3)</a:t>
            </a:r>
          </a:p>
          <a:p>
            <a:r>
              <a:rPr lang="uk-UA" dirty="0" smtClean="0">
                <a:latin typeface="Times New Roman" pitchFamily="18" charset="0"/>
                <a:cs typeface="Times New Roman" pitchFamily="18" charset="0"/>
              </a:rPr>
              <a:t>        </a:t>
            </a:r>
          </a:p>
          <a:p>
            <a:r>
              <a:rPr lang="uk-UA" dirty="0" smtClean="0">
                <a:solidFill>
                  <a:schemeClr val="bg1"/>
                </a:solidFill>
                <a:latin typeface="Times New Roman" pitchFamily="18" charset="0"/>
                <a:cs typeface="Times New Roman" pitchFamily="18" charset="0"/>
              </a:rPr>
              <a:t>         - неперервна функція регресії, яка будується на основі даних </a:t>
            </a:r>
            <a:r>
              <a:rPr lang="uk-UA" dirty="0" err="1" smtClean="0">
                <a:solidFill>
                  <a:schemeClr val="bg1"/>
                </a:solidFill>
                <a:latin typeface="Times New Roman" pitchFamily="18" charset="0"/>
                <a:cs typeface="Times New Roman" pitchFamily="18" charset="0"/>
              </a:rPr>
              <a:t>інтесивності</a:t>
            </a:r>
            <a:r>
              <a:rPr lang="uk-UA" dirty="0" smtClean="0">
                <a:solidFill>
                  <a:schemeClr val="bg1"/>
                </a:solidFill>
                <a:latin typeface="Times New Roman" pitchFamily="18" charset="0"/>
                <a:cs typeface="Times New Roman" pitchFamily="18" charset="0"/>
              </a:rPr>
              <a:t> атак за попередній проміжок часу  </a:t>
            </a:r>
          </a:p>
          <a:p>
            <a:pPr algn="ctr"/>
            <a:endParaRPr lang="uk-UA" dirty="0" smtClean="0">
              <a:latin typeface="Times New Roman" pitchFamily="18" charset="0"/>
              <a:cs typeface="Times New Roman" pitchFamily="18" charset="0"/>
            </a:endParaRPr>
          </a:p>
          <a:p>
            <a:pPr algn="ctr"/>
            <a:r>
              <a:rPr lang="uk-UA" dirty="0" smtClean="0"/>
              <a:t>                                                                                                                                                                   </a:t>
            </a:r>
            <a:endParaRPr lang="ru-RU" dirty="0" smtClean="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
        <p:nvSpPr>
          <p:cNvPr id="6" name="Прямоугольник 5"/>
          <p:cNvSpPr/>
          <p:nvPr/>
        </p:nvSpPr>
        <p:spPr>
          <a:xfrm>
            <a:off x="323528" y="260648"/>
            <a:ext cx="1080120" cy="72008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НР2</a:t>
            </a:r>
            <a:endParaRPr lang="ru-RU" dirty="0">
              <a:solidFill>
                <a:schemeClr val="bg1"/>
              </a:solidFill>
              <a:latin typeface="Times New Roman" pitchFamily="18" charset="0"/>
              <a:cs typeface="Times New Roman" pitchFamily="18" charset="0"/>
            </a:endParaRPr>
          </a:p>
        </p:txBody>
      </p:sp>
      <p:sp>
        <p:nvSpPr>
          <p:cNvPr id="7" name="Прямоугольник 6"/>
          <p:cNvSpPr/>
          <p:nvPr/>
        </p:nvSpPr>
        <p:spPr>
          <a:xfrm>
            <a:off x="1547664" y="260648"/>
            <a:ext cx="7056784" cy="72008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Удосконалено методику керування відбиттям </a:t>
            </a:r>
            <a:r>
              <a:rPr lang="uk-UA" dirty="0" err="1" smtClean="0">
                <a:solidFill>
                  <a:schemeClr val="bg1"/>
                </a:solidFill>
                <a:latin typeface="Times New Roman" pitchFamily="18" charset="0"/>
                <a:cs typeface="Times New Roman" pitchFamily="18" charset="0"/>
              </a:rPr>
              <a:t>кібератак</a:t>
            </a:r>
            <a:r>
              <a:rPr lang="uk-UA" dirty="0" smtClean="0">
                <a:solidFill>
                  <a:schemeClr val="bg1"/>
                </a:solidFill>
                <a:latin typeface="Times New Roman" pitchFamily="18" charset="0"/>
                <a:cs typeface="Times New Roman" pitchFamily="18" charset="0"/>
              </a:rPr>
              <a:t> на систему </a:t>
            </a:r>
            <a:r>
              <a:rPr lang="uk-UA" dirty="0" err="1" smtClean="0">
                <a:solidFill>
                  <a:schemeClr val="bg1"/>
                </a:solidFill>
                <a:latin typeface="Times New Roman" pitchFamily="18" charset="0"/>
                <a:cs typeface="Times New Roman" pitchFamily="18" charset="0"/>
              </a:rPr>
              <a:t>інтернет-трейдинг</a:t>
            </a:r>
            <a:r>
              <a:rPr lang="uk-UA" dirty="0" smtClean="0">
                <a:solidFill>
                  <a:schemeClr val="bg1"/>
                </a:solidFill>
                <a:latin typeface="Times New Roman" pitchFamily="18" charset="0"/>
                <a:cs typeface="Times New Roman" pitchFamily="18" charset="0"/>
              </a:rPr>
              <a:t> на фондовому ринку    </a:t>
            </a:r>
            <a:endParaRPr lang="ru-RU" dirty="0">
              <a:solidFill>
                <a:schemeClr val="bg1"/>
              </a:solidFill>
              <a:latin typeface="Times New Roman" pitchFamily="18" charset="0"/>
              <a:cs typeface="Times New Roman" pitchFamily="18" charset="0"/>
            </a:endParaRPr>
          </a:p>
        </p:txBody>
      </p:sp>
      <p:graphicFrame>
        <p:nvGraphicFramePr>
          <p:cNvPr id="8" name="Объект 7"/>
          <p:cNvGraphicFramePr>
            <a:graphicFrameLocks noChangeAspect="1"/>
          </p:cNvGraphicFramePr>
          <p:nvPr/>
        </p:nvGraphicFramePr>
        <p:xfrm>
          <a:off x="2555776" y="1556792"/>
          <a:ext cx="4783137" cy="431800"/>
        </p:xfrm>
        <a:graphic>
          <a:graphicData uri="http://schemas.openxmlformats.org/presentationml/2006/ole">
            <mc:AlternateContent xmlns:mc="http://schemas.openxmlformats.org/markup-compatibility/2006">
              <mc:Choice xmlns:v="urn:schemas-microsoft-com:vml" Requires="v">
                <p:oleObj spid="_x0000_s179236" name="Формула" r:id="rId4" imgW="3377880" imgH="304560" progId="Equation.3">
                  <p:embed/>
                </p:oleObj>
              </mc:Choice>
              <mc:Fallback>
                <p:oleObj name="Формула" r:id="rId4" imgW="3377880" imgH="30456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776" y="1556792"/>
                        <a:ext cx="4783137"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2" name="Объект 11"/>
          <p:cNvGraphicFramePr>
            <a:graphicFrameLocks noChangeAspect="1"/>
          </p:cNvGraphicFramePr>
          <p:nvPr/>
        </p:nvGraphicFramePr>
        <p:xfrm>
          <a:off x="7308304" y="2204864"/>
          <a:ext cx="355600" cy="238125"/>
        </p:xfrm>
        <a:graphic>
          <a:graphicData uri="http://schemas.openxmlformats.org/presentationml/2006/ole">
            <mc:AlternateContent xmlns:mc="http://schemas.openxmlformats.org/markup-compatibility/2006">
              <mc:Choice xmlns:v="urn:schemas-microsoft-com:vml" Requires="v">
                <p:oleObj spid="_x0000_s179237" name="Формула" r:id="rId6" imgW="304536" imgH="203024" progId="Equation.3">
                  <p:embed/>
                </p:oleObj>
              </mc:Choice>
              <mc:Fallback>
                <p:oleObj name="Формула" r:id="rId6" imgW="304536" imgH="203024"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08304" y="2204864"/>
                        <a:ext cx="355600"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4" name="Rectangle 10"/>
          <p:cNvSpPr>
            <a:spLocks noChangeArrowheads="1"/>
          </p:cNvSpPr>
          <p:nvPr/>
        </p:nvSpPr>
        <p:spPr bwMode="auto">
          <a:xfrm>
            <a:off x="0" y="238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9" name="Rectangle 15"/>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42" name="Rectangle 18"/>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 name="Объект 19"/>
          <p:cNvGraphicFramePr>
            <a:graphicFrameLocks noChangeAspect="1"/>
          </p:cNvGraphicFramePr>
          <p:nvPr/>
        </p:nvGraphicFramePr>
        <p:xfrm>
          <a:off x="7668344" y="2348880"/>
          <a:ext cx="1016204" cy="295027"/>
        </p:xfrm>
        <a:graphic>
          <a:graphicData uri="http://schemas.openxmlformats.org/presentationml/2006/ole">
            <mc:AlternateContent xmlns:mc="http://schemas.openxmlformats.org/markup-compatibility/2006">
              <mc:Choice xmlns:v="urn:schemas-microsoft-com:vml" Requires="v">
                <p:oleObj spid="_x0000_s179238" name="Формула" r:id="rId8" imgW="787400" imgH="228600" progId="Equation.3">
                  <p:embed/>
                </p:oleObj>
              </mc:Choice>
              <mc:Fallback>
                <p:oleObj name="Формула" r:id="rId8" imgW="787400" imgH="2286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68344" y="2348880"/>
                        <a:ext cx="1016204" cy="2950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Объект 20"/>
          <p:cNvGraphicFramePr>
            <a:graphicFrameLocks noChangeAspect="1"/>
          </p:cNvGraphicFramePr>
          <p:nvPr/>
        </p:nvGraphicFramePr>
        <p:xfrm>
          <a:off x="3995936" y="2348880"/>
          <a:ext cx="196850" cy="304800"/>
        </p:xfrm>
        <a:graphic>
          <a:graphicData uri="http://schemas.openxmlformats.org/presentationml/2006/ole">
            <mc:AlternateContent xmlns:mc="http://schemas.openxmlformats.org/markup-compatibility/2006">
              <mc:Choice xmlns:v="urn:schemas-microsoft-com:vml" Requires="v">
                <p:oleObj spid="_x0000_s179239" name="Формула" r:id="rId10" imgW="139680" imgH="215640" progId="Equation.3">
                  <p:embed/>
                </p:oleObj>
              </mc:Choice>
              <mc:Fallback>
                <p:oleObj name="Формула" r:id="rId10" imgW="139680" imgH="21564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95936" y="2348880"/>
                        <a:ext cx="19685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Объект 21"/>
          <p:cNvGraphicFramePr>
            <a:graphicFrameLocks noChangeAspect="1"/>
          </p:cNvGraphicFramePr>
          <p:nvPr/>
        </p:nvGraphicFramePr>
        <p:xfrm>
          <a:off x="5652120" y="2420888"/>
          <a:ext cx="360040" cy="294578"/>
        </p:xfrm>
        <a:graphic>
          <a:graphicData uri="http://schemas.openxmlformats.org/presentationml/2006/ole">
            <mc:AlternateContent xmlns:mc="http://schemas.openxmlformats.org/markup-compatibility/2006">
              <mc:Choice xmlns:v="urn:schemas-microsoft-com:vml" Requires="v">
                <p:oleObj spid="_x0000_s179240" name="Формула" r:id="rId12" imgW="279400" imgH="228600" progId="Equation.3">
                  <p:embed/>
                </p:oleObj>
              </mc:Choice>
              <mc:Fallback>
                <p:oleObj name="Формула" r:id="rId12" imgW="27940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652120" y="2420888"/>
                        <a:ext cx="360040" cy="2945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Объект 22"/>
          <p:cNvGraphicFramePr>
            <a:graphicFrameLocks noChangeAspect="1"/>
          </p:cNvGraphicFramePr>
          <p:nvPr/>
        </p:nvGraphicFramePr>
        <p:xfrm>
          <a:off x="7740352" y="2636912"/>
          <a:ext cx="1152128" cy="288032"/>
        </p:xfrm>
        <a:graphic>
          <a:graphicData uri="http://schemas.openxmlformats.org/presentationml/2006/ole">
            <mc:AlternateContent xmlns:mc="http://schemas.openxmlformats.org/markup-compatibility/2006">
              <mc:Choice xmlns:v="urn:schemas-microsoft-com:vml" Requires="v">
                <p:oleObj spid="_x0000_s179241" name="Формула" r:id="rId14" imgW="914400" imgH="228600" progId="Equation.3">
                  <p:embed/>
                </p:oleObj>
              </mc:Choice>
              <mc:Fallback>
                <p:oleObj name="Формула" r:id="rId14" imgW="914400" imgH="22860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40352" y="2636912"/>
                        <a:ext cx="1152128"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Объект 23"/>
          <p:cNvGraphicFramePr>
            <a:graphicFrameLocks noChangeAspect="1"/>
          </p:cNvGraphicFramePr>
          <p:nvPr/>
        </p:nvGraphicFramePr>
        <p:xfrm>
          <a:off x="6948264" y="2564904"/>
          <a:ext cx="415925" cy="279400"/>
        </p:xfrm>
        <a:graphic>
          <a:graphicData uri="http://schemas.openxmlformats.org/presentationml/2006/ole">
            <mc:AlternateContent xmlns:mc="http://schemas.openxmlformats.org/markup-compatibility/2006">
              <mc:Choice xmlns:v="urn:schemas-microsoft-com:vml" Requires="v">
                <p:oleObj spid="_x0000_s179242" name="Формула" r:id="rId16" imgW="330120" imgH="228600" progId="Equation.3">
                  <p:embed/>
                </p:oleObj>
              </mc:Choice>
              <mc:Fallback>
                <p:oleObj name="Формула" r:id="rId16" imgW="330120" imgH="22860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948264" y="2564904"/>
                        <a:ext cx="4159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70" name="Object 10"/>
          <p:cNvGraphicFramePr>
            <a:graphicFrameLocks noChangeAspect="1"/>
          </p:cNvGraphicFramePr>
          <p:nvPr/>
        </p:nvGraphicFramePr>
        <p:xfrm>
          <a:off x="3131840" y="2564904"/>
          <a:ext cx="431800" cy="288925"/>
        </p:xfrm>
        <a:graphic>
          <a:graphicData uri="http://schemas.openxmlformats.org/presentationml/2006/ole">
            <mc:AlternateContent xmlns:mc="http://schemas.openxmlformats.org/markup-compatibility/2006">
              <mc:Choice xmlns:v="urn:schemas-microsoft-com:vml" Requires="v">
                <p:oleObj spid="_x0000_s179243" name="Формула" r:id="rId18" imgW="342751" imgH="228501" progId="Equation.3">
                  <p:embed/>
                </p:oleObj>
              </mc:Choice>
              <mc:Fallback>
                <p:oleObj name="Формула" r:id="rId18" imgW="342751" imgH="228501"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131840" y="2564904"/>
                        <a:ext cx="431800"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71" name="Object 7"/>
          <p:cNvGraphicFramePr>
            <a:graphicFrameLocks noChangeAspect="1"/>
          </p:cNvGraphicFramePr>
          <p:nvPr/>
        </p:nvGraphicFramePr>
        <p:xfrm>
          <a:off x="6444208" y="2636912"/>
          <a:ext cx="355600" cy="238125"/>
        </p:xfrm>
        <a:graphic>
          <a:graphicData uri="http://schemas.openxmlformats.org/presentationml/2006/ole">
            <mc:AlternateContent xmlns:mc="http://schemas.openxmlformats.org/markup-compatibility/2006">
              <mc:Choice xmlns:v="urn:schemas-microsoft-com:vml" Requires="v">
                <p:oleObj spid="_x0000_s179244" name="Формула" r:id="rId20" imgW="304536" imgH="203024" progId="Equation.3">
                  <p:embed/>
                </p:oleObj>
              </mc:Choice>
              <mc:Fallback>
                <p:oleObj name="Формула" r:id="rId20" imgW="304536" imgH="203024" progId="Equation.3">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4208" y="2636912"/>
                        <a:ext cx="355600"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72" name="Object 12"/>
          <p:cNvGraphicFramePr>
            <a:graphicFrameLocks noChangeAspect="1"/>
          </p:cNvGraphicFramePr>
          <p:nvPr/>
        </p:nvGraphicFramePr>
        <p:xfrm>
          <a:off x="7668344" y="2852936"/>
          <a:ext cx="720725" cy="288925"/>
        </p:xfrm>
        <a:graphic>
          <a:graphicData uri="http://schemas.openxmlformats.org/presentationml/2006/ole">
            <mc:AlternateContent xmlns:mc="http://schemas.openxmlformats.org/markup-compatibility/2006">
              <mc:Choice xmlns:v="urn:schemas-microsoft-com:vml" Requires="v">
                <p:oleObj spid="_x0000_s179245" name="Формула" r:id="rId21" imgW="571252" imgH="228501" progId="Equation.3">
                  <p:embed/>
                </p:oleObj>
              </mc:Choice>
              <mc:Fallback>
                <p:oleObj name="Формула" r:id="rId21" imgW="571252" imgH="228501" progId="Equation.3">
                  <p:embed/>
                  <p:pic>
                    <p:nvPicPr>
                      <p:cNvPr id="0" name="Picture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668344" y="2852936"/>
                        <a:ext cx="720725"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73" name="Object 13"/>
          <p:cNvGraphicFramePr>
            <a:graphicFrameLocks noChangeAspect="1"/>
          </p:cNvGraphicFramePr>
          <p:nvPr/>
        </p:nvGraphicFramePr>
        <p:xfrm>
          <a:off x="8359775" y="2852936"/>
          <a:ext cx="784225" cy="279400"/>
        </p:xfrm>
        <a:graphic>
          <a:graphicData uri="http://schemas.openxmlformats.org/presentationml/2006/ole">
            <mc:AlternateContent xmlns:mc="http://schemas.openxmlformats.org/markup-compatibility/2006">
              <mc:Choice xmlns:v="urn:schemas-microsoft-com:vml" Requires="v">
                <p:oleObj spid="_x0000_s179246" name="Формула" r:id="rId23" imgW="622080" imgH="228600" progId="Equation.3">
                  <p:embed/>
                </p:oleObj>
              </mc:Choice>
              <mc:Fallback>
                <p:oleObj name="Формула" r:id="rId23" imgW="622080" imgH="228600" progId="Equation.3">
                  <p:embed/>
                  <p:pic>
                    <p:nvPicPr>
                      <p:cNvPr id="0" name="Picture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359775" y="2852936"/>
                        <a:ext cx="7842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Объект 28"/>
          <p:cNvGraphicFramePr>
            <a:graphicFrameLocks noChangeAspect="1"/>
          </p:cNvGraphicFramePr>
          <p:nvPr/>
        </p:nvGraphicFramePr>
        <p:xfrm>
          <a:off x="2483768" y="3356992"/>
          <a:ext cx="4149725" cy="609600"/>
        </p:xfrm>
        <a:graphic>
          <a:graphicData uri="http://schemas.openxmlformats.org/presentationml/2006/ole">
            <mc:AlternateContent xmlns:mc="http://schemas.openxmlformats.org/markup-compatibility/2006">
              <mc:Choice xmlns:v="urn:schemas-microsoft-com:vml" Requires="v">
                <p:oleObj spid="_x0000_s179247" name="Формула" r:id="rId25" imgW="3263760" imgH="482400" progId="Equation.3">
                  <p:embed/>
                </p:oleObj>
              </mc:Choice>
              <mc:Fallback>
                <p:oleObj name="Формула" r:id="rId25" imgW="3263760" imgH="482400" progId="Equation.3">
                  <p:embed/>
                  <p:pic>
                    <p:nvPicPr>
                      <p:cNvPr id="0" name="Picture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483768" y="3356992"/>
                        <a:ext cx="4149725"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Объект 29"/>
          <p:cNvGraphicFramePr>
            <a:graphicFrameLocks noChangeAspect="1"/>
          </p:cNvGraphicFramePr>
          <p:nvPr/>
        </p:nvGraphicFramePr>
        <p:xfrm>
          <a:off x="1259632" y="4221088"/>
          <a:ext cx="6972300" cy="792163"/>
        </p:xfrm>
        <a:graphic>
          <a:graphicData uri="http://schemas.openxmlformats.org/presentationml/2006/ole">
            <mc:AlternateContent xmlns:mc="http://schemas.openxmlformats.org/markup-compatibility/2006">
              <mc:Choice xmlns:v="urn:schemas-microsoft-com:vml" Requires="v">
                <p:oleObj spid="_x0000_s179248" name="Формула" r:id="rId27" imgW="5029200" imgH="571320" progId="Equation.3">
                  <p:embed/>
                </p:oleObj>
              </mc:Choice>
              <mc:Fallback>
                <p:oleObj name="Формула" r:id="rId27" imgW="5029200" imgH="571320" progId="Equation.3">
                  <p:embed/>
                  <p:pic>
                    <p:nvPicPr>
                      <p:cNvPr id="0" name="Picture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259632" y="4221088"/>
                        <a:ext cx="6972300"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Объект 26"/>
          <p:cNvGraphicFramePr>
            <a:graphicFrameLocks noChangeAspect="1"/>
          </p:cNvGraphicFramePr>
          <p:nvPr/>
        </p:nvGraphicFramePr>
        <p:xfrm>
          <a:off x="179512" y="5157192"/>
          <a:ext cx="432048" cy="288032"/>
        </p:xfrm>
        <a:graphic>
          <a:graphicData uri="http://schemas.openxmlformats.org/presentationml/2006/ole">
            <mc:AlternateContent xmlns:mc="http://schemas.openxmlformats.org/markup-compatibility/2006">
              <mc:Choice xmlns:v="urn:schemas-microsoft-com:vml" Requires="v">
                <p:oleObj spid="_x0000_s179249" name="Формула" r:id="rId29" imgW="304560" imgH="203040" progId="Equation.3">
                  <p:embed/>
                </p:oleObj>
              </mc:Choice>
              <mc:Fallback>
                <p:oleObj name="Формула" r:id="rId29" imgW="304560" imgH="203040" progId="Equation.3">
                  <p:embed/>
                  <p:pic>
                    <p:nvPicPr>
                      <p:cNvPr id="0" name="Picture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79512" y="5157192"/>
                        <a:ext cx="432048"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Объект 27"/>
          <p:cNvGraphicFramePr>
            <a:graphicFrameLocks noChangeAspect="1"/>
          </p:cNvGraphicFramePr>
          <p:nvPr/>
        </p:nvGraphicFramePr>
        <p:xfrm>
          <a:off x="8892480" y="5157192"/>
          <a:ext cx="127000" cy="216024"/>
        </p:xfrm>
        <a:graphic>
          <a:graphicData uri="http://schemas.openxmlformats.org/presentationml/2006/ole">
            <mc:AlternateContent xmlns:mc="http://schemas.openxmlformats.org/markup-compatibility/2006">
              <mc:Choice xmlns:v="urn:schemas-microsoft-com:vml" Requires="v">
                <p:oleObj spid="_x0000_s179250" name="Формула" r:id="rId31" imgW="126720" imgH="139680" progId="Equation.3">
                  <p:embed/>
                </p:oleObj>
              </mc:Choice>
              <mc:Fallback>
                <p:oleObj name="Формула" r:id="rId31" imgW="126720" imgH="139680" progId="Equation.3">
                  <p:embed/>
                  <p:pic>
                    <p:nvPicPr>
                      <p:cNvPr id="0" name="Picture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8892480" y="5157192"/>
                        <a:ext cx="127000" cy="216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Прямоугольник 30"/>
          <p:cNvSpPr/>
          <p:nvPr/>
        </p:nvSpPr>
        <p:spPr>
          <a:xfrm>
            <a:off x="0" y="5373216"/>
            <a:ext cx="9144000" cy="1616433"/>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wrap="square" tIns="190800" bIns="190800">
            <a:spAutoFit/>
          </a:bodyPr>
          <a:lstStyle/>
          <a:p>
            <a:pPr algn="just">
              <a:spcBef>
                <a:spcPts val="0"/>
              </a:spcBef>
              <a:spcAft>
                <a:spcPts val="1200"/>
              </a:spcAft>
            </a:pPr>
            <a:r>
              <a:rPr lang="uk-UA" sz="1600" dirty="0" smtClean="0">
                <a:solidFill>
                  <a:schemeClr val="bg1"/>
                </a:solidFill>
                <a:latin typeface="Times New Roman" pitchFamily="18" charset="0"/>
                <a:cs typeface="Times New Roman" pitchFamily="18" charset="0"/>
              </a:rPr>
              <a:t>Удосконалено методику відбиттям </a:t>
            </a:r>
            <a:r>
              <a:rPr lang="uk-UA" sz="1600" dirty="0" err="1" smtClean="0">
                <a:solidFill>
                  <a:schemeClr val="bg1"/>
                </a:solidFill>
                <a:latin typeface="Times New Roman" pitchFamily="18" charset="0"/>
                <a:cs typeface="Times New Roman" pitchFamily="18" charset="0"/>
              </a:rPr>
              <a:t>кібератак</a:t>
            </a:r>
            <a:r>
              <a:rPr lang="uk-UA" sz="1600" dirty="0" smtClean="0">
                <a:solidFill>
                  <a:schemeClr val="bg1"/>
                </a:solidFill>
                <a:latin typeface="Times New Roman" pitchFamily="18" charset="0"/>
                <a:cs typeface="Times New Roman" pitchFamily="18" charset="0"/>
              </a:rPr>
              <a:t> на систему </a:t>
            </a:r>
            <a:r>
              <a:rPr lang="uk-UA" sz="1600" dirty="0" err="1" smtClean="0">
                <a:solidFill>
                  <a:schemeClr val="bg1"/>
                </a:solidFill>
                <a:latin typeface="Times New Roman" pitchFamily="18" charset="0"/>
                <a:cs typeface="Times New Roman" pitchFamily="18" charset="0"/>
              </a:rPr>
              <a:t>інтернет-трейдингу</a:t>
            </a:r>
            <a:r>
              <a:rPr lang="uk-UA" sz="1600" dirty="0" smtClean="0">
                <a:solidFill>
                  <a:schemeClr val="bg1"/>
                </a:solidFill>
                <a:latin typeface="Times New Roman" pitchFamily="18" charset="0"/>
                <a:cs typeface="Times New Roman" pitchFamily="18" charset="0"/>
              </a:rPr>
              <a:t> на фондовому ринку, яка відрізняється від існуючих урахуванням часу запізнення реакції системи захисту на </a:t>
            </a:r>
            <a:r>
              <a:rPr lang="uk-UA" sz="1600" dirty="0" err="1" smtClean="0">
                <a:solidFill>
                  <a:schemeClr val="bg1"/>
                </a:solidFill>
                <a:latin typeface="Times New Roman" pitchFamily="18" charset="0"/>
                <a:cs typeface="Times New Roman" pitchFamily="18" charset="0"/>
              </a:rPr>
              <a:t>кібератаку</a:t>
            </a:r>
            <a:r>
              <a:rPr lang="uk-UA" sz="1600" dirty="0" smtClean="0">
                <a:solidFill>
                  <a:schemeClr val="bg1"/>
                </a:solidFill>
                <a:latin typeface="Times New Roman" pitchFamily="18" charset="0"/>
                <a:cs typeface="Times New Roman" pitchFamily="18" charset="0"/>
              </a:rPr>
              <a:t>. Дана методика дозволяє синтезувати функцію аналізу рівня захищеності системи </a:t>
            </a:r>
            <a:r>
              <a:rPr lang="uk-UA" sz="1600" dirty="0" err="1" smtClean="0">
                <a:solidFill>
                  <a:schemeClr val="bg1"/>
                </a:solidFill>
                <a:latin typeface="Times New Roman" pitchFamily="18" charset="0"/>
                <a:cs typeface="Times New Roman" pitchFamily="18" charset="0"/>
              </a:rPr>
              <a:t>інтернет-трейдингу</a:t>
            </a:r>
            <a:r>
              <a:rPr lang="uk-UA" sz="1600" dirty="0" smtClean="0">
                <a:solidFill>
                  <a:schemeClr val="bg1"/>
                </a:solidFill>
                <a:latin typeface="Times New Roman" pitchFamily="18" charset="0"/>
                <a:cs typeface="Times New Roman" pitchFamily="18" charset="0"/>
              </a:rPr>
              <a:t> на фондовому ринку, за допомогою якої можна отримувати рекомендації для системного адміністратора щодо прийняття рішення протидії </a:t>
            </a:r>
            <a:r>
              <a:rPr lang="uk-UA" sz="1600" dirty="0" err="1" smtClean="0">
                <a:solidFill>
                  <a:schemeClr val="bg1"/>
                </a:solidFill>
                <a:latin typeface="Times New Roman" pitchFamily="18" charset="0"/>
                <a:cs typeface="Times New Roman" pitchFamily="18" charset="0"/>
              </a:rPr>
              <a:t>кібербезпекам</a:t>
            </a:r>
            <a:r>
              <a:rPr lang="uk-UA" sz="1600" dirty="0" smtClean="0">
                <a:solidFill>
                  <a:schemeClr val="bg1"/>
                </a:solidFill>
                <a:latin typeface="Times New Roman" pitchFamily="18" charset="0"/>
                <a:cs typeface="Times New Roman" pitchFamily="18" charset="0"/>
              </a:rPr>
              <a:t>.</a:t>
            </a:r>
            <a:endParaRPr lang="ru-RU" sz="1600" dirty="0">
              <a:solidFill>
                <a:schemeClr val="bg1"/>
              </a:solidFill>
              <a:latin typeface="Times New Roman" pitchFamily="18" charset="0"/>
              <a:cs typeface="Times New Roman" pitchFamily="18" charset="0"/>
            </a:endParaRPr>
          </a:p>
        </p:txBody>
      </p:sp>
      <p:sp>
        <p:nvSpPr>
          <p:cNvPr id="32"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12</a:t>
            </a:fld>
            <a:endParaRPr lang="uk-UA" altLang="ru-RU" sz="1400" dirty="0">
              <a:solidFill>
                <a:srgbClr val="000000"/>
              </a:solidFill>
              <a:latin typeface="Arial" charset="0"/>
            </a:endParaRPr>
          </a:p>
        </p:txBody>
      </p:sp>
      <p:graphicFrame>
        <p:nvGraphicFramePr>
          <p:cNvPr id="87057" name="Object 17"/>
          <p:cNvGraphicFramePr>
            <a:graphicFrameLocks noChangeAspect="1"/>
          </p:cNvGraphicFramePr>
          <p:nvPr/>
        </p:nvGraphicFramePr>
        <p:xfrm>
          <a:off x="5220072" y="2780928"/>
          <a:ext cx="555625" cy="304800"/>
        </p:xfrm>
        <a:graphic>
          <a:graphicData uri="http://schemas.openxmlformats.org/presentationml/2006/ole">
            <mc:AlternateContent xmlns:mc="http://schemas.openxmlformats.org/markup-compatibility/2006">
              <mc:Choice xmlns:v="urn:schemas-microsoft-com:vml" Requires="v">
                <p:oleObj spid="_x0000_s179251" name="Формула" r:id="rId33" imgW="393480" imgH="215640" progId="Equation.3">
                  <p:embed/>
                </p:oleObj>
              </mc:Choice>
              <mc:Fallback>
                <p:oleObj name="Формула" r:id="rId33" imgW="393480" imgH="215640" progId="Equation.3">
                  <p:embed/>
                  <p:pic>
                    <p:nvPicPr>
                      <p:cNvPr id="0" name="Picture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220072" y="2780928"/>
                        <a:ext cx="555625"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Объект 32"/>
          <p:cNvGraphicFramePr>
            <a:graphicFrameLocks noChangeAspect="1"/>
          </p:cNvGraphicFramePr>
          <p:nvPr/>
        </p:nvGraphicFramePr>
        <p:xfrm>
          <a:off x="5940152" y="2780928"/>
          <a:ext cx="199008" cy="278611"/>
        </p:xfrm>
        <a:graphic>
          <a:graphicData uri="http://schemas.openxmlformats.org/presentationml/2006/ole">
            <mc:AlternateContent xmlns:mc="http://schemas.openxmlformats.org/markup-compatibility/2006">
              <mc:Choice xmlns:v="urn:schemas-microsoft-com:vml" Requires="v">
                <p:oleObj spid="_x0000_s179252" name="Формула" r:id="rId35" imgW="126720" imgH="177480" progId="Equation.3">
                  <p:embed/>
                </p:oleObj>
              </mc:Choice>
              <mc:Fallback>
                <p:oleObj name="Формула" r:id="rId35" imgW="126720" imgH="177480" progId="Equation.3">
                  <p:embed/>
                  <p:pic>
                    <p:nvPicPr>
                      <p:cNvPr id="0" name="Picture 1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940152" y="2780928"/>
                        <a:ext cx="199008" cy="2786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2"/>
          </p:nvPr>
        </p:nvSpPr>
        <p:spPr>
          <a:xfrm>
            <a:off x="457200" y="1524000"/>
            <a:ext cx="8363272" cy="5217368"/>
          </a:xfrm>
        </p:spPr>
        <p:txBody>
          <a:bodyPr/>
          <a:lstStyle/>
          <a:p>
            <a:r>
              <a:rPr lang="en-US" b="1" dirty="0" smtClean="0">
                <a:solidFill>
                  <a:schemeClr val="bg1"/>
                </a:solidFill>
              </a:rPr>
              <a:t>              </a:t>
            </a:r>
            <a:r>
              <a:rPr lang="uk-UA" b="1" dirty="0" smtClean="0">
                <a:solidFill>
                  <a:schemeClr val="bg1"/>
                </a:solidFill>
              </a:rPr>
              <a:t>       Визначається функція втрат               -  </a:t>
            </a:r>
            <a:r>
              <a:rPr lang="uk-UA" b="1" dirty="0" err="1" smtClean="0">
                <a:solidFill>
                  <a:schemeClr val="bg1"/>
                </a:solidFill>
              </a:rPr>
              <a:t>го</a:t>
            </a:r>
            <a:r>
              <a:rPr lang="uk-UA" b="1" dirty="0" smtClean="0">
                <a:solidFill>
                  <a:schemeClr val="bg1"/>
                </a:solidFill>
              </a:rPr>
              <a:t> ресурсу від успішної реалізації </a:t>
            </a:r>
            <a:r>
              <a:rPr lang="uk-UA" b="1" dirty="0" err="1" smtClean="0">
                <a:solidFill>
                  <a:schemeClr val="bg1"/>
                </a:solidFill>
              </a:rPr>
              <a:t>кібератак</a:t>
            </a:r>
            <a:r>
              <a:rPr lang="uk-UA" b="1" dirty="0" smtClean="0">
                <a:solidFill>
                  <a:schemeClr val="bg1"/>
                </a:solidFill>
              </a:rPr>
              <a:t>.</a:t>
            </a:r>
          </a:p>
          <a:p>
            <a:endParaRPr lang="uk-UA" dirty="0" smtClean="0">
              <a:solidFill>
                <a:schemeClr val="bg1"/>
              </a:solidFill>
            </a:endParaRPr>
          </a:p>
          <a:p>
            <a:r>
              <a:rPr lang="uk-UA" dirty="0" smtClean="0">
                <a:solidFill>
                  <a:schemeClr val="bg1"/>
                </a:solidFill>
              </a:rPr>
              <a:t>                     </a:t>
            </a:r>
            <a:r>
              <a:rPr lang="uk-UA" b="1" dirty="0" smtClean="0">
                <a:solidFill>
                  <a:schemeClr val="bg1"/>
                </a:solidFill>
              </a:rPr>
              <a:t>Визначається середня інтенсивність           -ї  атаки  на     - й ресурс за період часу      </a:t>
            </a:r>
            <a:r>
              <a:rPr lang="uk-UA" dirty="0" smtClean="0">
                <a:solidFill>
                  <a:schemeClr val="bg1"/>
                </a:solidFill>
              </a:rPr>
              <a:t>.</a:t>
            </a:r>
          </a:p>
          <a:p>
            <a:r>
              <a:rPr lang="en-US" b="1" dirty="0" smtClean="0">
                <a:solidFill>
                  <a:schemeClr val="bg1"/>
                </a:solidFill>
              </a:rPr>
              <a:t>              </a:t>
            </a:r>
            <a:r>
              <a:rPr lang="uk-UA" b="1" dirty="0" smtClean="0">
                <a:solidFill>
                  <a:schemeClr val="bg1"/>
                </a:solidFill>
              </a:rPr>
              <a:t> </a:t>
            </a:r>
          </a:p>
          <a:p>
            <a:r>
              <a:rPr lang="uk-UA" b="1" dirty="0" smtClean="0">
                <a:solidFill>
                  <a:schemeClr val="bg1"/>
                </a:solidFill>
              </a:rPr>
              <a:t>                      Визначається рівень захищеності інформаційної системи. </a:t>
            </a:r>
            <a:endParaRPr lang="uk-UA" dirty="0" smtClean="0">
              <a:solidFill>
                <a:schemeClr val="bg1"/>
              </a:solidFill>
            </a:endParaRPr>
          </a:p>
          <a:p>
            <a:r>
              <a:rPr lang="uk-UA" i="1" u="sng" dirty="0" smtClean="0">
                <a:solidFill>
                  <a:schemeClr val="bg1"/>
                </a:solidFill>
              </a:rPr>
              <a:t>Розв’язується рівняння  </a:t>
            </a:r>
            <a:r>
              <a:rPr lang="uk-UA" dirty="0" smtClean="0">
                <a:solidFill>
                  <a:schemeClr val="bg1"/>
                </a:solidFill>
              </a:rPr>
              <a:t>                                       </a:t>
            </a:r>
          </a:p>
          <a:p>
            <a:r>
              <a:rPr lang="uk-UA" dirty="0" smtClean="0">
                <a:solidFill>
                  <a:schemeClr val="bg1"/>
                </a:solidFill>
              </a:rPr>
              <a:t>                                                                                                                                                                              (13.1)</a:t>
            </a:r>
          </a:p>
          <a:p>
            <a:r>
              <a:rPr lang="uk-UA" dirty="0" smtClean="0">
                <a:solidFill>
                  <a:schemeClr val="bg1"/>
                </a:solidFill>
              </a:rPr>
              <a:t>з початковими  умовами                                                                                                                                     (13.2)</a:t>
            </a:r>
          </a:p>
          <a:p>
            <a:endParaRPr lang="uk-UA" dirty="0" smtClean="0">
              <a:solidFill>
                <a:schemeClr val="bg1"/>
              </a:solidFill>
            </a:endParaRPr>
          </a:p>
          <a:p>
            <a:endParaRPr lang="ru-RU" dirty="0" smtClean="0"/>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endParaRPr lang="uk-UA" dirty="0" smtClean="0">
              <a:solidFill>
                <a:schemeClr val="bg1"/>
              </a:solidFill>
            </a:endParaRPr>
          </a:p>
          <a:p>
            <a:r>
              <a:rPr lang="uk-UA" dirty="0" smtClean="0">
                <a:solidFill>
                  <a:schemeClr val="bg1"/>
                </a:solidFill>
              </a:rPr>
              <a:t>                                                                                                                    ,</a:t>
            </a:r>
            <a:endParaRPr lang="ru-RU" dirty="0">
              <a:solidFill>
                <a:schemeClr val="bg1"/>
              </a:solidFill>
            </a:endParaRPr>
          </a:p>
        </p:txBody>
      </p:sp>
      <p:sp>
        <p:nvSpPr>
          <p:cNvPr id="5" name="Заголовок 4"/>
          <p:cNvSpPr>
            <a:spLocks noGrp="1"/>
          </p:cNvSpPr>
          <p:nvPr>
            <p:ph type="title"/>
          </p:nvPr>
        </p:nvSpPr>
        <p:spPr>
          <a:xfrm>
            <a:off x="457201" y="260648"/>
            <a:ext cx="1378495" cy="8640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НР3</a:t>
            </a:r>
            <a:endParaRPr lang="ru-RU" dirty="0">
              <a:solidFill>
                <a:schemeClr val="bg1"/>
              </a:solidFill>
              <a:latin typeface="Times New Roman" pitchFamily="18" charset="0"/>
              <a:cs typeface="Times New Roman" pitchFamily="18" charset="0"/>
            </a:endParaRPr>
          </a:p>
        </p:txBody>
      </p:sp>
      <p:sp>
        <p:nvSpPr>
          <p:cNvPr id="6" name="Прямоугольник 5"/>
          <p:cNvSpPr/>
          <p:nvPr/>
        </p:nvSpPr>
        <p:spPr>
          <a:xfrm>
            <a:off x="1907704" y="260648"/>
            <a:ext cx="6696744" cy="8640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Методика оцінки ризиків втрат під час забезпечення інформаційної безпеки фондового ринку </a:t>
            </a:r>
            <a:endParaRPr lang="ru-RU" b="1" dirty="0">
              <a:solidFill>
                <a:schemeClr val="bg1"/>
              </a:solidFill>
              <a:latin typeface="Times New Roman" pitchFamily="18" charset="0"/>
              <a:cs typeface="Times New Roman" pitchFamily="18" charset="0"/>
            </a:endParaRPr>
          </a:p>
        </p:txBody>
      </p:sp>
      <p:graphicFrame>
        <p:nvGraphicFramePr>
          <p:cNvPr id="7" name="Объект 6"/>
          <p:cNvGraphicFramePr>
            <a:graphicFrameLocks noChangeAspect="1"/>
          </p:cNvGraphicFramePr>
          <p:nvPr/>
        </p:nvGraphicFramePr>
        <p:xfrm>
          <a:off x="4211960" y="1556792"/>
          <a:ext cx="309563" cy="249237"/>
        </p:xfrm>
        <a:graphic>
          <a:graphicData uri="http://schemas.openxmlformats.org/presentationml/2006/ole">
            <mc:AlternateContent xmlns:mc="http://schemas.openxmlformats.org/markup-compatibility/2006">
              <mc:Choice xmlns:v="urn:schemas-microsoft-com:vml" Requires="v">
                <p:oleObj spid="_x0000_s142384" name="Формула" r:id="rId3" imgW="126720" imgH="190440" progId="Equation.3">
                  <p:embed/>
                </p:oleObj>
              </mc:Choice>
              <mc:Fallback>
                <p:oleObj name="Формула" r:id="rId3" imgW="126720" imgH="1904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1556792"/>
                        <a:ext cx="309563" cy="249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39" name="Object 23"/>
          <p:cNvGraphicFramePr>
            <a:graphicFrameLocks noChangeAspect="1"/>
          </p:cNvGraphicFramePr>
          <p:nvPr/>
        </p:nvGraphicFramePr>
        <p:xfrm>
          <a:off x="5796136" y="2060848"/>
          <a:ext cx="321928" cy="259779"/>
        </p:xfrm>
        <a:graphic>
          <a:graphicData uri="http://schemas.openxmlformats.org/presentationml/2006/ole">
            <mc:AlternateContent xmlns:mc="http://schemas.openxmlformats.org/markup-compatibility/2006">
              <mc:Choice xmlns:v="urn:schemas-microsoft-com:vml" Requires="v">
                <p:oleObj spid="_x0000_s142385" name="Формула" r:id="rId5" imgW="126720" imgH="190440" progId="Equation.3">
                  <p:embed/>
                </p:oleObj>
              </mc:Choice>
              <mc:Fallback>
                <p:oleObj name="Формула" r:id="rId5" imgW="126720" imgH="190440" progId="Equation.3">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6136" y="2060848"/>
                        <a:ext cx="321928" cy="2597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Объект 29"/>
          <p:cNvGraphicFramePr>
            <a:graphicFrameLocks noChangeAspect="1"/>
          </p:cNvGraphicFramePr>
          <p:nvPr/>
        </p:nvGraphicFramePr>
        <p:xfrm>
          <a:off x="4427984" y="1988840"/>
          <a:ext cx="238125" cy="355600"/>
        </p:xfrm>
        <a:graphic>
          <a:graphicData uri="http://schemas.openxmlformats.org/presentationml/2006/ole">
            <mc:AlternateContent xmlns:mc="http://schemas.openxmlformats.org/markup-compatibility/2006">
              <mc:Choice xmlns:v="urn:schemas-microsoft-com:vml" Requires="v">
                <p:oleObj spid="_x0000_s142386" name="Формула" r:id="rId7" imgW="177480" imgH="266400" progId="Equation.3">
                  <p:embed/>
                </p:oleObj>
              </mc:Choice>
              <mc:Fallback>
                <p:oleObj name="Формула" r:id="rId7" imgW="177480" imgH="266400" progId="Equation.3">
                  <p:embed/>
                  <p:pic>
                    <p:nvPicPr>
                      <p:cNvPr id="0"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7984" y="1988840"/>
                        <a:ext cx="238125"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Объект 30"/>
          <p:cNvGraphicFramePr>
            <a:graphicFrameLocks noChangeAspect="1"/>
          </p:cNvGraphicFramePr>
          <p:nvPr/>
        </p:nvGraphicFramePr>
        <p:xfrm>
          <a:off x="8028384" y="2060848"/>
          <a:ext cx="207516" cy="285874"/>
        </p:xfrm>
        <a:graphic>
          <a:graphicData uri="http://schemas.openxmlformats.org/presentationml/2006/ole">
            <mc:AlternateContent xmlns:mc="http://schemas.openxmlformats.org/markup-compatibility/2006">
              <mc:Choice xmlns:v="urn:schemas-microsoft-com:vml" Requires="v">
                <p:oleObj spid="_x0000_s142387" name="Формула" r:id="rId9" imgW="126720" imgH="139680" progId="Equation.3">
                  <p:embed/>
                </p:oleObj>
              </mc:Choice>
              <mc:Fallback>
                <p:oleObj name="Формула" r:id="rId9" imgW="126720" imgH="139680" progId="Equation.3">
                  <p:embed/>
                  <p:pic>
                    <p:nvPicPr>
                      <p:cNvPr id="0"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028384" y="2060848"/>
                        <a:ext cx="207516" cy="2858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43" name="Object 27"/>
          <p:cNvGraphicFramePr>
            <a:graphicFrameLocks noChangeAspect="1"/>
          </p:cNvGraphicFramePr>
          <p:nvPr/>
        </p:nvGraphicFramePr>
        <p:xfrm>
          <a:off x="3131840" y="3356992"/>
          <a:ext cx="1656184" cy="344255"/>
        </p:xfrm>
        <a:graphic>
          <a:graphicData uri="http://schemas.openxmlformats.org/presentationml/2006/ole">
            <mc:AlternateContent xmlns:mc="http://schemas.openxmlformats.org/markup-compatibility/2006">
              <mc:Choice xmlns:v="urn:schemas-microsoft-com:vml" Requires="v">
                <p:oleObj spid="_x0000_s142388" name="Формула" r:id="rId11" imgW="1282680" imgH="266400" progId="Equation.3">
                  <p:embed/>
                </p:oleObj>
              </mc:Choice>
              <mc:Fallback>
                <p:oleObj name="Формула" r:id="rId11" imgW="1282680" imgH="266400" progId="Equation.3">
                  <p:embed/>
                  <p:pic>
                    <p:nvPicPr>
                      <p:cNvPr id="0" name="Picture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31840" y="3356992"/>
                        <a:ext cx="1656184" cy="344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Объект 33"/>
          <p:cNvGraphicFramePr>
            <a:graphicFrameLocks noChangeAspect="1"/>
          </p:cNvGraphicFramePr>
          <p:nvPr/>
        </p:nvGraphicFramePr>
        <p:xfrm>
          <a:off x="2987824" y="2924944"/>
          <a:ext cx="2438400" cy="457200"/>
        </p:xfrm>
        <a:graphic>
          <a:graphicData uri="http://schemas.openxmlformats.org/presentationml/2006/ole">
            <mc:AlternateContent xmlns:mc="http://schemas.openxmlformats.org/markup-compatibility/2006">
              <mc:Choice xmlns:v="urn:schemas-microsoft-com:vml" Requires="v">
                <p:oleObj spid="_x0000_s142389" name="Формула" r:id="rId13" imgW="2438280" imgH="457200" progId="Equation.3">
                  <p:embed/>
                </p:oleObj>
              </mc:Choice>
              <mc:Fallback>
                <p:oleObj name="Формула" r:id="rId13" imgW="2438280" imgH="457200" progId="Equation.3">
                  <p:embed/>
                  <p:pic>
                    <p:nvPicPr>
                      <p:cNvPr id="0" name="Picture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87824" y="2924944"/>
                        <a:ext cx="24384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13</a:t>
            </a:fld>
            <a:endParaRPr lang="uk-UA" altLang="ru-RU" sz="1400" dirty="0">
              <a:solidFill>
                <a:srgbClr val="000000"/>
              </a:solidFill>
              <a:latin typeface="Arial" charset="0"/>
            </a:endParaRPr>
          </a:p>
        </p:txBody>
      </p:sp>
      <p:sp>
        <p:nvSpPr>
          <p:cNvPr id="36" name="Прямоугольник 35"/>
          <p:cNvSpPr/>
          <p:nvPr/>
        </p:nvSpPr>
        <p:spPr>
          <a:xfrm>
            <a:off x="467544" y="1556792"/>
            <a:ext cx="864096"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КРОК 1</a:t>
            </a:r>
            <a:endParaRPr lang="ru-RU" sz="1400" dirty="0"/>
          </a:p>
        </p:txBody>
      </p:sp>
      <p:sp>
        <p:nvSpPr>
          <p:cNvPr id="37" name="Прямоугольник 36"/>
          <p:cNvSpPr/>
          <p:nvPr/>
        </p:nvSpPr>
        <p:spPr>
          <a:xfrm>
            <a:off x="467544" y="2060848"/>
            <a:ext cx="864096"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КРОК 2</a:t>
            </a:r>
            <a:endParaRPr lang="ru-RU" sz="1400" dirty="0"/>
          </a:p>
        </p:txBody>
      </p:sp>
      <p:graphicFrame>
        <p:nvGraphicFramePr>
          <p:cNvPr id="129052" name="Object 28"/>
          <p:cNvGraphicFramePr>
            <a:graphicFrameLocks noChangeAspect="1"/>
          </p:cNvGraphicFramePr>
          <p:nvPr/>
        </p:nvGraphicFramePr>
        <p:xfrm>
          <a:off x="4644008" y="2060848"/>
          <a:ext cx="225425" cy="223838"/>
        </p:xfrm>
        <a:graphic>
          <a:graphicData uri="http://schemas.openxmlformats.org/presentationml/2006/ole">
            <mc:AlternateContent xmlns:mc="http://schemas.openxmlformats.org/markup-compatibility/2006">
              <mc:Choice xmlns:v="urn:schemas-microsoft-com:vml" Requires="v">
                <p:oleObj spid="_x0000_s142390" name="Формула" r:id="rId15" imgW="88560" imgH="164880" progId="Equation.3">
                  <p:embed/>
                </p:oleObj>
              </mc:Choice>
              <mc:Fallback>
                <p:oleObj name="Формула" r:id="rId15" imgW="88560" imgH="164880" progId="Equation.3">
                  <p:embed/>
                  <p:pic>
                    <p:nvPicPr>
                      <p:cNvPr id="0" name="Picture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44008" y="2060848"/>
                        <a:ext cx="225425" cy="223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 name="Прямоугольник 38"/>
          <p:cNvSpPr/>
          <p:nvPr/>
        </p:nvSpPr>
        <p:spPr>
          <a:xfrm>
            <a:off x="467544" y="2564904"/>
            <a:ext cx="864096"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КРОК 3</a:t>
            </a:r>
            <a:endParaRPr lang="ru-RU" sz="1400" dirty="0"/>
          </a:p>
        </p:txBody>
      </p:sp>
      <p:graphicFrame>
        <p:nvGraphicFramePr>
          <p:cNvPr id="29" name="Объект 28"/>
          <p:cNvGraphicFramePr>
            <a:graphicFrameLocks noChangeAspect="1"/>
          </p:cNvGraphicFramePr>
          <p:nvPr/>
        </p:nvGraphicFramePr>
        <p:xfrm>
          <a:off x="3851920" y="1556792"/>
          <a:ext cx="381000" cy="266700"/>
        </p:xfrm>
        <a:graphic>
          <a:graphicData uri="http://schemas.openxmlformats.org/presentationml/2006/ole">
            <mc:AlternateContent xmlns:mc="http://schemas.openxmlformats.org/markup-compatibility/2006">
              <mc:Choice xmlns:v="urn:schemas-microsoft-com:vml" Requires="v">
                <p:oleObj spid="_x0000_s142391" name="Формула" r:id="rId17" imgW="380880" imgH="266400" progId="Equation.3">
                  <p:embed/>
                </p:oleObj>
              </mc:Choice>
              <mc:Fallback>
                <p:oleObj name="Формула" r:id="rId17" imgW="380880" imgH="266400" progId="Equation.3">
                  <p:embed/>
                  <p:pic>
                    <p:nvPicPr>
                      <p:cNvPr id="0" name="Picture 1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851920" y="1556792"/>
                        <a:ext cx="3810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Прямоугольник 31"/>
          <p:cNvSpPr/>
          <p:nvPr/>
        </p:nvSpPr>
        <p:spPr>
          <a:xfrm>
            <a:off x="467544" y="3645024"/>
            <a:ext cx="864096"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КРОК 4      </a:t>
            </a:r>
            <a:endParaRPr lang="ru-RU" sz="1400" dirty="0"/>
          </a:p>
        </p:txBody>
      </p:sp>
      <p:sp>
        <p:nvSpPr>
          <p:cNvPr id="35" name="Прямоугольник 34"/>
          <p:cNvSpPr/>
          <p:nvPr/>
        </p:nvSpPr>
        <p:spPr>
          <a:xfrm>
            <a:off x="1475656" y="3645024"/>
            <a:ext cx="7560840" cy="369332"/>
          </a:xfrm>
          <a:prstGeom prst="rect">
            <a:avLst/>
          </a:prstGeom>
        </p:spPr>
        <p:txBody>
          <a:bodyPr wrap="square">
            <a:spAutoFit/>
          </a:bodyPr>
          <a:lstStyle/>
          <a:p>
            <a:r>
              <a:rPr lang="uk-UA" dirty="0" smtClean="0">
                <a:solidFill>
                  <a:schemeClr val="bg1"/>
                </a:solidFill>
                <a:latin typeface="Times New Roman" pitchFamily="18" charset="0"/>
                <a:cs typeface="Times New Roman" pitchFamily="18" charset="0"/>
              </a:rPr>
              <a:t> </a:t>
            </a:r>
            <a:r>
              <a:rPr lang="uk-UA" sz="1400" dirty="0" smtClean="0">
                <a:solidFill>
                  <a:schemeClr val="bg1"/>
                </a:solidFill>
                <a:latin typeface="Times New Roman" pitchFamily="18" charset="0"/>
                <a:cs typeface="Times New Roman" pitchFamily="18" charset="0"/>
              </a:rPr>
              <a:t>Визначення щільності розподілу           ймовірності втрат від успішної реалізації атаки  </a:t>
            </a:r>
            <a:endParaRPr lang="ru-RU" sz="1400" dirty="0"/>
          </a:p>
        </p:txBody>
      </p:sp>
      <p:graphicFrame>
        <p:nvGraphicFramePr>
          <p:cNvPr id="142356" name="Object 20"/>
          <p:cNvGraphicFramePr>
            <a:graphicFrameLocks noChangeAspect="1"/>
          </p:cNvGraphicFramePr>
          <p:nvPr/>
        </p:nvGraphicFramePr>
        <p:xfrm>
          <a:off x="4283968" y="3717032"/>
          <a:ext cx="466725" cy="315912"/>
        </p:xfrm>
        <a:graphic>
          <a:graphicData uri="http://schemas.openxmlformats.org/presentationml/2006/ole">
            <mc:AlternateContent xmlns:mc="http://schemas.openxmlformats.org/markup-compatibility/2006">
              <mc:Choice xmlns:v="urn:schemas-microsoft-com:vml" Requires="v">
                <p:oleObj spid="_x0000_s142392" name="Формула" r:id="rId19" imgW="355320" imgH="241200" progId="Equation.3">
                  <p:embed/>
                </p:oleObj>
              </mc:Choice>
              <mc:Fallback>
                <p:oleObj name="Формула" r:id="rId19" imgW="355320" imgH="241200" progId="Equation.3">
                  <p:embed/>
                  <p:pic>
                    <p:nvPicPr>
                      <p:cNvPr id="0" name="Picture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283968" y="3717032"/>
                        <a:ext cx="466725" cy="315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2357" name="Object 21"/>
          <p:cNvGraphicFramePr>
            <a:graphicFrameLocks noChangeAspect="1"/>
          </p:cNvGraphicFramePr>
          <p:nvPr/>
        </p:nvGraphicFramePr>
        <p:xfrm>
          <a:off x="2843808" y="4149080"/>
          <a:ext cx="2664296" cy="1240276"/>
        </p:xfrm>
        <a:graphic>
          <a:graphicData uri="http://schemas.openxmlformats.org/presentationml/2006/ole">
            <mc:AlternateContent xmlns:mc="http://schemas.openxmlformats.org/markup-compatibility/2006">
              <mc:Choice xmlns:v="urn:schemas-microsoft-com:vml" Requires="v">
                <p:oleObj spid="_x0000_s142393" name="Формула" r:id="rId21" imgW="2946240" imgH="1371600" progId="Equation.3">
                  <p:embed/>
                </p:oleObj>
              </mc:Choice>
              <mc:Fallback>
                <p:oleObj name="Формула" r:id="rId21" imgW="2946240" imgH="1371600" progId="Equation.3">
                  <p:embed/>
                  <p:pic>
                    <p:nvPicPr>
                      <p:cNvPr id="0" name="Picture 2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43808" y="4149080"/>
                        <a:ext cx="2664296" cy="12402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Прямоугольник 39"/>
          <p:cNvSpPr/>
          <p:nvPr/>
        </p:nvSpPr>
        <p:spPr>
          <a:xfrm>
            <a:off x="8244408" y="4653136"/>
            <a:ext cx="662361" cy="307777"/>
          </a:xfrm>
          <a:prstGeom prst="rect">
            <a:avLst/>
          </a:prstGeom>
        </p:spPr>
        <p:txBody>
          <a:bodyPr wrap="none">
            <a:spAutoFit/>
          </a:bodyPr>
          <a:lstStyle/>
          <a:p>
            <a:r>
              <a:rPr lang="uk-UA" sz="1400" b="0" dirty="0" smtClean="0">
                <a:solidFill>
                  <a:schemeClr val="bg1"/>
                </a:solidFill>
                <a:latin typeface="Times New Roman" pitchFamily="18" charset="0"/>
                <a:cs typeface="Times New Roman" pitchFamily="18" charset="0"/>
              </a:rPr>
              <a:t> (13.3)</a:t>
            </a:r>
            <a:endParaRPr lang="ru-RU" sz="1400" b="0" dirty="0"/>
          </a:p>
        </p:txBody>
      </p:sp>
      <p:graphicFrame>
        <p:nvGraphicFramePr>
          <p:cNvPr id="142358" name="Object 22"/>
          <p:cNvGraphicFramePr>
            <a:graphicFrameLocks noChangeAspect="1"/>
          </p:cNvGraphicFramePr>
          <p:nvPr/>
        </p:nvGraphicFramePr>
        <p:xfrm>
          <a:off x="5868144" y="4509120"/>
          <a:ext cx="1512168" cy="504056"/>
        </p:xfrm>
        <a:graphic>
          <a:graphicData uri="http://schemas.openxmlformats.org/presentationml/2006/ole">
            <mc:AlternateContent xmlns:mc="http://schemas.openxmlformats.org/markup-compatibility/2006">
              <mc:Choice xmlns:v="urn:schemas-microsoft-com:vml" Requires="v">
                <p:oleObj spid="_x0000_s142394" name="Формула" r:id="rId23" imgW="1257120" imgH="419040" progId="Equation.3">
                  <p:embed/>
                </p:oleObj>
              </mc:Choice>
              <mc:Fallback>
                <p:oleObj name="Формула" r:id="rId23" imgW="1257120" imgH="419040" progId="Equation.3">
                  <p:embed/>
                  <p:pic>
                    <p:nvPicPr>
                      <p:cNvPr id="0" name="Picture 2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868144" y="4509120"/>
                        <a:ext cx="1512168"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 name="Прямоугольник 40"/>
          <p:cNvSpPr/>
          <p:nvPr/>
        </p:nvSpPr>
        <p:spPr>
          <a:xfrm>
            <a:off x="611560" y="5445224"/>
            <a:ext cx="864096"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КРОК 5      </a:t>
            </a:r>
            <a:endParaRPr lang="ru-RU" sz="1400" dirty="0"/>
          </a:p>
        </p:txBody>
      </p:sp>
      <p:sp>
        <p:nvSpPr>
          <p:cNvPr id="43" name="Прямоугольник 42"/>
          <p:cNvSpPr/>
          <p:nvPr/>
        </p:nvSpPr>
        <p:spPr>
          <a:xfrm>
            <a:off x="1619672" y="5445224"/>
            <a:ext cx="7200800" cy="307777"/>
          </a:xfrm>
          <a:prstGeom prst="rect">
            <a:avLst/>
          </a:prstGeom>
        </p:spPr>
        <p:txBody>
          <a:bodyPr wrap="square">
            <a:spAutoFit/>
          </a:bodyPr>
          <a:lstStyle/>
          <a:p>
            <a:r>
              <a:rPr lang="uk-UA" sz="1400" dirty="0" smtClean="0">
                <a:solidFill>
                  <a:schemeClr val="bg1"/>
                </a:solidFill>
                <a:latin typeface="+mn-lt"/>
              </a:rPr>
              <a:t>Визначення  функція ризику  на ресурс              ,      втрат на інтервалі </a:t>
            </a:r>
            <a:endParaRPr lang="ru-RU" sz="1400" dirty="0">
              <a:latin typeface="+mn-lt"/>
            </a:endParaRPr>
          </a:p>
        </p:txBody>
      </p:sp>
      <p:graphicFrame>
        <p:nvGraphicFramePr>
          <p:cNvPr id="142359" name="Object 23"/>
          <p:cNvGraphicFramePr>
            <a:graphicFrameLocks noChangeAspect="1"/>
          </p:cNvGraphicFramePr>
          <p:nvPr/>
        </p:nvGraphicFramePr>
        <p:xfrm>
          <a:off x="4932040" y="5445224"/>
          <a:ext cx="576065" cy="279304"/>
        </p:xfrm>
        <a:graphic>
          <a:graphicData uri="http://schemas.openxmlformats.org/presentationml/2006/ole">
            <mc:AlternateContent xmlns:mc="http://schemas.openxmlformats.org/markup-compatibility/2006">
              <mc:Choice xmlns:v="urn:schemas-microsoft-com:vml" Requires="v">
                <p:oleObj spid="_x0000_s142395" name="Формула" r:id="rId25" imgW="469800" imgH="228600" progId="Equation.3">
                  <p:embed/>
                </p:oleObj>
              </mc:Choice>
              <mc:Fallback>
                <p:oleObj name="Формула" r:id="rId25" imgW="469800" imgH="228600" progId="Equation.3">
                  <p:embed/>
                  <p:pic>
                    <p:nvPicPr>
                      <p:cNvPr id="0" name="Picture 2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932040" y="5445224"/>
                        <a:ext cx="576065" cy="2793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2360" name="Object 24"/>
          <p:cNvGraphicFramePr>
            <a:graphicFrameLocks noChangeAspect="1"/>
          </p:cNvGraphicFramePr>
          <p:nvPr/>
        </p:nvGraphicFramePr>
        <p:xfrm>
          <a:off x="7405688" y="5503863"/>
          <a:ext cx="1222375" cy="242887"/>
        </p:xfrm>
        <a:graphic>
          <a:graphicData uri="http://schemas.openxmlformats.org/presentationml/2006/ole">
            <mc:AlternateContent xmlns:mc="http://schemas.openxmlformats.org/markup-compatibility/2006">
              <mc:Choice xmlns:v="urn:schemas-microsoft-com:vml" Requires="v">
                <p:oleObj spid="_x0000_s142396" name="Формула" r:id="rId27" imgW="1155600" imgH="228600" progId="Equation.3">
                  <p:embed/>
                </p:oleObj>
              </mc:Choice>
              <mc:Fallback>
                <p:oleObj name="Формула" r:id="rId27" imgW="1155600" imgH="228600" progId="Equation.3">
                  <p:embed/>
                  <p:pic>
                    <p:nvPicPr>
                      <p:cNvPr id="0" name="Picture 2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405688" y="5503863"/>
                        <a:ext cx="1222375" cy="242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2361" name="Object 25"/>
          <p:cNvGraphicFramePr>
            <a:graphicFrameLocks noChangeAspect="1"/>
          </p:cNvGraphicFramePr>
          <p:nvPr/>
        </p:nvGraphicFramePr>
        <p:xfrm>
          <a:off x="3189288" y="5780088"/>
          <a:ext cx="2478087" cy="504825"/>
        </p:xfrm>
        <a:graphic>
          <a:graphicData uri="http://schemas.openxmlformats.org/presentationml/2006/ole">
            <mc:AlternateContent xmlns:mc="http://schemas.openxmlformats.org/markup-compatibility/2006">
              <mc:Choice xmlns:v="urn:schemas-microsoft-com:vml" Requires="v">
                <p:oleObj spid="_x0000_s142397" name="Формула" r:id="rId29" imgW="2438280" imgH="495000" progId="Equation.3">
                  <p:embed/>
                </p:oleObj>
              </mc:Choice>
              <mc:Fallback>
                <p:oleObj name="Формула" r:id="rId29" imgW="2438280" imgH="495000" progId="Equation.3">
                  <p:embed/>
                  <p:pic>
                    <p:nvPicPr>
                      <p:cNvPr id="0" name="Picture 2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189288" y="5780088"/>
                        <a:ext cx="2478087"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Прямоугольник 43"/>
          <p:cNvSpPr/>
          <p:nvPr/>
        </p:nvSpPr>
        <p:spPr>
          <a:xfrm>
            <a:off x="611560" y="6237312"/>
            <a:ext cx="864096"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КРОК 6                  </a:t>
            </a:r>
            <a:endParaRPr lang="ru-RU" sz="1400" dirty="0"/>
          </a:p>
        </p:txBody>
      </p:sp>
      <p:sp>
        <p:nvSpPr>
          <p:cNvPr id="45" name="Прямоугольник 44"/>
          <p:cNvSpPr/>
          <p:nvPr/>
        </p:nvSpPr>
        <p:spPr>
          <a:xfrm>
            <a:off x="1691680" y="6237312"/>
            <a:ext cx="7200800" cy="307777"/>
          </a:xfrm>
          <a:prstGeom prst="rect">
            <a:avLst/>
          </a:prstGeom>
        </p:spPr>
        <p:txBody>
          <a:bodyPr wrap="square">
            <a:spAutoFit/>
          </a:bodyPr>
          <a:lstStyle/>
          <a:p>
            <a:r>
              <a:rPr lang="uk-UA" sz="1400" dirty="0" smtClean="0">
                <a:solidFill>
                  <a:schemeClr val="bg1"/>
                </a:solidFill>
                <a:latin typeface="+mn-lt"/>
              </a:rPr>
              <a:t>Обчислюється загальна  </a:t>
            </a:r>
            <a:r>
              <a:rPr lang="uk-UA" sz="1400" dirty="0" err="1" smtClean="0">
                <a:solidFill>
                  <a:schemeClr val="bg1"/>
                </a:solidFill>
                <a:latin typeface="+mn-lt"/>
              </a:rPr>
              <a:t>функціїя</a:t>
            </a:r>
            <a:r>
              <a:rPr lang="uk-UA" sz="1400" dirty="0" smtClean="0">
                <a:solidFill>
                  <a:schemeClr val="bg1"/>
                </a:solidFill>
                <a:latin typeface="+mn-lt"/>
              </a:rPr>
              <a:t> ризику </a:t>
            </a:r>
            <a:endParaRPr lang="ru-RU" sz="1400" dirty="0">
              <a:latin typeface="+mn-lt"/>
            </a:endParaRPr>
          </a:p>
        </p:txBody>
      </p:sp>
      <p:graphicFrame>
        <p:nvGraphicFramePr>
          <p:cNvPr id="142362" name="Object 26"/>
          <p:cNvGraphicFramePr>
            <a:graphicFrameLocks noChangeAspect="1"/>
          </p:cNvGraphicFramePr>
          <p:nvPr/>
        </p:nvGraphicFramePr>
        <p:xfrm>
          <a:off x="6156177" y="6093297"/>
          <a:ext cx="1296144" cy="531116"/>
        </p:xfrm>
        <a:graphic>
          <a:graphicData uri="http://schemas.openxmlformats.org/presentationml/2006/ole">
            <mc:AlternateContent xmlns:mc="http://schemas.openxmlformats.org/markup-compatibility/2006">
              <mc:Choice xmlns:v="urn:schemas-microsoft-com:vml" Requires="v">
                <p:oleObj spid="_x0000_s142398" name="Формула" r:id="rId31" imgW="1054080" imgH="431640" progId="Equation.3">
                  <p:embed/>
                </p:oleObj>
              </mc:Choice>
              <mc:Fallback>
                <p:oleObj name="Формула" r:id="rId31" imgW="1054080" imgH="431640" progId="Equation.3">
                  <p:embed/>
                  <p:pic>
                    <p:nvPicPr>
                      <p:cNvPr id="0" name="Picture 2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156177" y="6093297"/>
                        <a:ext cx="1296144" cy="5311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 name="Объект 45"/>
          <p:cNvGraphicFramePr>
            <a:graphicFrameLocks noChangeAspect="1"/>
          </p:cNvGraphicFramePr>
          <p:nvPr/>
        </p:nvGraphicFramePr>
        <p:xfrm>
          <a:off x="8388424" y="5949280"/>
          <a:ext cx="444500" cy="228600"/>
        </p:xfrm>
        <a:graphic>
          <a:graphicData uri="http://schemas.openxmlformats.org/presentationml/2006/ole">
            <mc:AlternateContent xmlns:mc="http://schemas.openxmlformats.org/markup-compatibility/2006">
              <mc:Choice xmlns:v="urn:schemas-microsoft-com:vml" Requires="v">
                <p:oleObj spid="_x0000_s142399" name="Формула" r:id="rId33" imgW="444240" imgH="228600" progId="Equation.3">
                  <p:embed/>
                </p:oleObj>
              </mc:Choice>
              <mc:Fallback>
                <p:oleObj name="Формула" r:id="rId33" imgW="444240" imgH="228600" progId="Equation.3">
                  <p:embed/>
                  <p:pic>
                    <p:nvPicPr>
                      <p:cNvPr id="0" name="Picture 2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388424" y="5949280"/>
                        <a:ext cx="4445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 name="Объект 46"/>
          <p:cNvGraphicFramePr>
            <a:graphicFrameLocks noChangeAspect="1"/>
          </p:cNvGraphicFramePr>
          <p:nvPr/>
        </p:nvGraphicFramePr>
        <p:xfrm>
          <a:off x="8388424" y="6237312"/>
          <a:ext cx="444500" cy="228600"/>
        </p:xfrm>
        <a:graphic>
          <a:graphicData uri="http://schemas.openxmlformats.org/presentationml/2006/ole">
            <mc:AlternateContent xmlns:mc="http://schemas.openxmlformats.org/markup-compatibility/2006">
              <mc:Choice xmlns:v="urn:schemas-microsoft-com:vml" Requires="v">
                <p:oleObj spid="_x0000_s142400" name="Формула" r:id="rId35" imgW="444240" imgH="228600" progId="Equation.3">
                  <p:embed/>
                </p:oleObj>
              </mc:Choice>
              <mc:Fallback>
                <p:oleObj name="Формула" r:id="rId35" imgW="444240" imgH="228600" progId="Equation.3">
                  <p:embed/>
                  <p:pic>
                    <p:nvPicPr>
                      <p:cNvPr id="0" name="Picture 2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8388424" y="6237312"/>
                        <a:ext cx="4445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Объект 37"/>
          <p:cNvGraphicFramePr>
            <a:graphicFrameLocks noChangeAspect="1"/>
          </p:cNvGraphicFramePr>
          <p:nvPr/>
        </p:nvGraphicFramePr>
        <p:xfrm>
          <a:off x="5940152" y="5877272"/>
          <a:ext cx="533400" cy="254000"/>
        </p:xfrm>
        <a:graphic>
          <a:graphicData uri="http://schemas.openxmlformats.org/presentationml/2006/ole">
            <mc:AlternateContent xmlns:mc="http://schemas.openxmlformats.org/markup-compatibility/2006">
              <mc:Choice xmlns:v="urn:schemas-microsoft-com:vml" Requires="v">
                <p:oleObj spid="_x0000_s142401" name="Формула" r:id="rId37" imgW="533160" imgH="253800" progId="Equation.3">
                  <p:embed/>
                </p:oleObj>
              </mc:Choice>
              <mc:Fallback>
                <p:oleObj name="Формула" r:id="rId37" imgW="533160" imgH="253800" progId="Equation.3">
                  <p:embed/>
                  <p:pic>
                    <p:nvPicPr>
                      <p:cNvPr id="0" name="Picture 2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5940152" y="5877272"/>
                        <a:ext cx="5334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6"/>
          <p:cNvSpPr txBox="1">
            <a:spLocks noChangeArrowheads="1"/>
          </p:cNvSpPr>
          <p:nvPr/>
        </p:nvSpPr>
        <p:spPr bwMode="auto">
          <a:xfrm>
            <a:off x="8693150" y="38100"/>
            <a:ext cx="431800" cy="304800"/>
          </a:xfrm>
          <a:prstGeom prst="rect">
            <a:avLst/>
          </a:prstGeom>
          <a:solidFill>
            <a:srgbClr val="CCECFF"/>
          </a:solidFill>
          <a:ln w="9525">
            <a:noFill/>
            <a:miter lim="800000"/>
            <a:headEnd/>
            <a:tailEnd/>
          </a:ln>
        </p:spPr>
        <p:txBody>
          <a:bodyPr>
            <a:spAutoFit/>
          </a:bodyPr>
          <a:lstStyle/>
          <a:p>
            <a:pPr algn="ctr">
              <a:spcBef>
                <a:spcPct val="50000"/>
              </a:spcBef>
            </a:pPr>
            <a:fld id="{8945B28B-F974-4AC5-BB9F-1B95680A4DF3}" type="slidenum">
              <a:rPr lang="uk-UA" altLang="ru-RU" sz="1400">
                <a:solidFill>
                  <a:srgbClr val="000000"/>
                </a:solidFill>
                <a:latin typeface="Arial" charset="0"/>
              </a:rPr>
              <a:pPr algn="ctr">
                <a:spcBef>
                  <a:spcPct val="50000"/>
                </a:spcBef>
              </a:pPr>
              <a:t>14</a:t>
            </a:fld>
            <a:endParaRPr lang="uk-UA" altLang="ru-RU" sz="1400">
              <a:solidFill>
                <a:srgbClr val="000000"/>
              </a:solidFill>
              <a:latin typeface="Arial" charset="0"/>
            </a:endParaRPr>
          </a:p>
        </p:txBody>
      </p:sp>
      <p:sp>
        <p:nvSpPr>
          <p:cNvPr id="19461" name="Text Box 99"/>
          <p:cNvSpPr txBox="1">
            <a:spLocks noChangeArrowheads="1"/>
          </p:cNvSpPr>
          <p:nvPr/>
        </p:nvSpPr>
        <p:spPr bwMode="auto">
          <a:xfrm>
            <a:off x="1043608" y="2708920"/>
            <a:ext cx="227013" cy="198437"/>
          </a:xfrm>
          <a:prstGeom prst="rect">
            <a:avLst/>
          </a:prstGeom>
          <a:solidFill>
            <a:srgbClr val="CCECFF"/>
          </a:solidFill>
          <a:ln w="9525">
            <a:noFill/>
            <a:miter lim="800000"/>
            <a:headEnd/>
            <a:tailEnd/>
          </a:ln>
        </p:spPr>
        <p:txBody>
          <a:bodyPr lIns="0" tIns="0" rIns="0" bIns="0"/>
          <a:lstStyle/>
          <a:p>
            <a:pPr>
              <a:spcAft>
                <a:spcPts val="1000"/>
              </a:spcAft>
            </a:pPr>
            <a:r>
              <a:rPr lang="uk-UA" altLang="ru-RU" sz="1100" b="0" dirty="0">
                <a:solidFill>
                  <a:schemeClr val="bg1"/>
                </a:solidFill>
                <a:latin typeface="Calibri" pitchFamily="34" charset="0"/>
              </a:rPr>
              <a:t>так</a:t>
            </a:r>
            <a:endParaRPr lang="ru-RU" altLang="ru-RU" b="0" dirty="0">
              <a:solidFill>
                <a:schemeClr val="bg1"/>
              </a:solidFill>
              <a:latin typeface="Arial" charset="0"/>
            </a:endParaRPr>
          </a:p>
        </p:txBody>
      </p:sp>
      <p:sp>
        <p:nvSpPr>
          <p:cNvPr id="19462" name="AutoShape 100"/>
          <p:cNvSpPr>
            <a:spLocks noChangeArrowheads="1"/>
          </p:cNvSpPr>
          <p:nvPr/>
        </p:nvSpPr>
        <p:spPr bwMode="auto">
          <a:xfrm>
            <a:off x="1601788" y="684213"/>
            <a:ext cx="1325562" cy="300037"/>
          </a:xfrm>
          <a:prstGeom prst="roundRect">
            <a:avLst>
              <a:gd name="adj" fmla="val 50000"/>
            </a:avLst>
          </a:prstGeom>
          <a:solidFill>
            <a:srgbClr val="00B0F0"/>
          </a:solidFill>
          <a:ln w="9525">
            <a:solidFill>
              <a:srgbClr val="004182"/>
            </a:solidFill>
            <a:round/>
            <a:headEnd/>
            <a:tailEnd/>
          </a:ln>
        </p:spPr>
        <p:txBody>
          <a:bodyPr/>
          <a:lstStyle/>
          <a:p>
            <a:endParaRPr lang="ru-RU" altLang="ru-RU">
              <a:solidFill>
                <a:schemeClr val="bg1"/>
              </a:solidFill>
            </a:endParaRPr>
          </a:p>
        </p:txBody>
      </p:sp>
      <p:sp>
        <p:nvSpPr>
          <p:cNvPr id="19463" name="Text Box 101"/>
          <p:cNvSpPr txBox="1">
            <a:spLocks noChangeArrowheads="1"/>
          </p:cNvSpPr>
          <p:nvPr/>
        </p:nvSpPr>
        <p:spPr bwMode="auto">
          <a:xfrm>
            <a:off x="1766888" y="730250"/>
            <a:ext cx="884237" cy="200025"/>
          </a:xfrm>
          <a:prstGeom prst="rect">
            <a:avLst/>
          </a:prstGeom>
          <a:solidFill>
            <a:srgbClr val="00B0F0"/>
          </a:solidFill>
          <a:ln w="9525">
            <a:noFill/>
            <a:miter lim="800000"/>
            <a:headEnd/>
            <a:tailEnd/>
          </a:ln>
        </p:spPr>
        <p:txBody>
          <a:bodyPr lIns="18000" tIns="10800" rIns="18000" bIns="10800"/>
          <a:lstStyle/>
          <a:p>
            <a:pPr algn="ctr">
              <a:spcAft>
                <a:spcPts val="1000"/>
              </a:spcAft>
            </a:pPr>
            <a:r>
              <a:rPr lang="uk-UA" altLang="ru-RU" sz="1100" dirty="0">
                <a:solidFill>
                  <a:schemeClr val="bg1"/>
                </a:solidFill>
                <a:latin typeface="Arial" charset="0"/>
              </a:rPr>
              <a:t>ПОЧАТОК</a:t>
            </a:r>
            <a:endParaRPr lang="ru-RU" altLang="ru-RU" b="0" dirty="0">
              <a:solidFill>
                <a:schemeClr val="bg1"/>
              </a:solidFill>
              <a:latin typeface="Arial" charset="0"/>
            </a:endParaRPr>
          </a:p>
        </p:txBody>
      </p:sp>
      <p:sp>
        <p:nvSpPr>
          <p:cNvPr id="19464" name="Text Box 102"/>
          <p:cNvSpPr txBox="1">
            <a:spLocks noChangeArrowheads="1"/>
          </p:cNvSpPr>
          <p:nvPr/>
        </p:nvSpPr>
        <p:spPr bwMode="auto">
          <a:xfrm>
            <a:off x="993775" y="1081088"/>
            <a:ext cx="2541588" cy="298450"/>
          </a:xfrm>
          <a:prstGeom prst="rect">
            <a:avLst/>
          </a:prstGeom>
          <a:solidFill>
            <a:srgbClr val="00B0F0"/>
          </a:solidFill>
          <a:ln w="9525">
            <a:solidFill>
              <a:srgbClr val="004182"/>
            </a:solidFill>
            <a:miter lim="800000"/>
            <a:headEnd/>
            <a:tailEnd/>
          </a:ln>
        </p:spPr>
        <p:txBody>
          <a:bodyPr lIns="54000" tIns="10800" rIns="54000" bIns="10800"/>
          <a:lstStyle/>
          <a:p>
            <a:pPr algn="ctr"/>
            <a:r>
              <a:rPr lang="uk-UA" altLang="ru-RU" sz="1000" b="0" dirty="0" smtClean="0">
                <a:solidFill>
                  <a:schemeClr val="bg1"/>
                </a:solidFill>
                <a:latin typeface="Times New Roman" pitchFamily="18" charset="0"/>
              </a:rPr>
              <a:t> </a:t>
            </a:r>
            <a:r>
              <a:rPr lang="ru-RU" altLang="ru-RU" sz="1000" b="0" dirty="0" smtClean="0">
                <a:solidFill>
                  <a:schemeClr val="bg1"/>
                </a:solidFill>
                <a:latin typeface="Times New Roman" pitchFamily="18" charset="0"/>
              </a:rPr>
              <a:t> </a:t>
            </a:r>
            <a:endParaRPr lang="ru-RU" altLang="ru-RU" b="0" dirty="0">
              <a:solidFill>
                <a:schemeClr val="bg1"/>
              </a:solidFill>
              <a:latin typeface="Arial" charset="0"/>
            </a:endParaRPr>
          </a:p>
        </p:txBody>
      </p:sp>
      <p:sp>
        <p:nvSpPr>
          <p:cNvPr id="19465" name="Text Box 103"/>
          <p:cNvSpPr txBox="1">
            <a:spLocks noChangeArrowheads="1"/>
          </p:cNvSpPr>
          <p:nvPr/>
        </p:nvSpPr>
        <p:spPr bwMode="auto">
          <a:xfrm>
            <a:off x="993775" y="1579563"/>
            <a:ext cx="2541588" cy="300037"/>
          </a:xfrm>
          <a:prstGeom prst="rect">
            <a:avLst/>
          </a:prstGeom>
          <a:solidFill>
            <a:srgbClr val="00B0F0"/>
          </a:solidFill>
          <a:ln w="9525">
            <a:solidFill>
              <a:srgbClr val="004182"/>
            </a:solidFill>
            <a:miter lim="800000"/>
            <a:headEnd/>
            <a:tailEnd/>
          </a:ln>
        </p:spPr>
        <p:txBody>
          <a:bodyPr lIns="54000" tIns="10800" rIns="54000" bIns="10800"/>
          <a:lstStyle/>
          <a:p>
            <a:pPr algn="ctr"/>
            <a:r>
              <a:rPr lang="en-US" altLang="ru-RU" sz="1000" b="0" dirty="0" smtClean="0">
                <a:solidFill>
                  <a:schemeClr val="bg1"/>
                </a:solidFill>
                <a:latin typeface="Times New Roman" pitchFamily="18" charset="0"/>
              </a:rPr>
              <a:t>  </a:t>
            </a:r>
            <a:endParaRPr lang="ru-RU" altLang="ru-RU" sz="1000" b="0" dirty="0" smtClean="0">
              <a:solidFill>
                <a:schemeClr val="bg1"/>
              </a:solidFill>
              <a:latin typeface="Arial" charset="0"/>
            </a:endParaRPr>
          </a:p>
          <a:p>
            <a:pPr algn="ctr"/>
            <a:r>
              <a:rPr lang="uk-UA" altLang="ru-RU" sz="1000" b="0" dirty="0" smtClean="0">
                <a:solidFill>
                  <a:schemeClr val="bg1"/>
                </a:solidFill>
                <a:latin typeface="Arial" charset="0"/>
              </a:rPr>
              <a:t> </a:t>
            </a:r>
            <a:endParaRPr lang="uk-UA" altLang="ru-RU" sz="1000" b="0" dirty="0">
              <a:solidFill>
                <a:schemeClr val="bg1"/>
              </a:solidFill>
              <a:latin typeface="Arial" charset="0"/>
            </a:endParaRPr>
          </a:p>
          <a:p>
            <a:pPr algn="ctr"/>
            <a:endParaRPr lang="ru-RU" altLang="ru-RU" b="0" dirty="0">
              <a:solidFill>
                <a:schemeClr val="bg1"/>
              </a:solidFill>
              <a:latin typeface="Arial" charset="0"/>
            </a:endParaRPr>
          </a:p>
        </p:txBody>
      </p:sp>
      <p:sp>
        <p:nvSpPr>
          <p:cNvPr id="19466" name="Text Box 104"/>
          <p:cNvSpPr txBox="1">
            <a:spLocks noChangeArrowheads="1"/>
          </p:cNvSpPr>
          <p:nvPr/>
        </p:nvSpPr>
        <p:spPr bwMode="auto">
          <a:xfrm>
            <a:off x="993775" y="2079625"/>
            <a:ext cx="2541588" cy="300038"/>
          </a:xfrm>
          <a:prstGeom prst="rect">
            <a:avLst/>
          </a:prstGeom>
          <a:solidFill>
            <a:srgbClr val="00B0F0"/>
          </a:solidFill>
          <a:ln w="9525">
            <a:solidFill>
              <a:srgbClr val="004182"/>
            </a:solidFill>
            <a:miter lim="800000"/>
            <a:headEnd/>
            <a:tailEnd/>
          </a:ln>
        </p:spPr>
        <p:txBody>
          <a:bodyPr lIns="54000" tIns="10800" rIns="54000" bIns="10800"/>
          <a:lstStyle/>
          <a:p>
            <a:r>
              <a:rPr lang="uk-UA" altLang="ru-RU" sz="1000" b="0" u="sng" dirty="0" smtClean="0">
                <a:solidFill>
                  <a:schemeClr val="bg1"/>
                </a:solidFill>
                <a:latin typeface="Arial" charset="0"/>
              </a:rPr>
              <a:t>Визначення кореня          </a:t>
            </a:r>
          </a:p>
          <a:p>
            <a:r>
              <a:rPr lang="uk-UA" altLang="ru-RU" sz="1000" b="0" u="sng" dirty="0" smtClean="0">
                <a:solidFill>
                  <a:schemeClr val="bg1"/>
                </a:solidFill>
                <a:latin typeface="Arial" charset="0"/>
              </a:rPr>
              <a:t>для якого   </a:t>
            </a:r>
            <a:endParaRPr lang="ru-RU" altLang="ru-RU" sz="1000" b="0" dirty="0">
              <a:solidFill>
                <a:schemeClr val="bg1"/>
              </a:solidFill>
              <a:latin typeface="Arial" charset="0"/>
            </a:endParaRPr>
          </a:p>
        </p:txBody>
      </p:sp>
      <p:grpSp>
        <p:nvGrpSpPr>
          <p:cNvPr id="2" name="Group 107"/>
          <p:cNvGrpSpPr>
            <a:grpSpLocks/>
          </p:cNvGrpSpPr>
          <p:nvPr/>
        </p:nvGrpSpPr>
        <p:grpSpPr bwMode="auto">
          <a:xfrm>
            <a:off x="1403648" y="2564904"/>
            <a:ext cx="1546860" cy="599286"/>
            <a:chOff x="4761" y="7074"/>
            <a:chExt cx="2520" cy="1080"/>
          </a:xfrm>
          <a:solidFill>
            <a:srgbClr val="00B0F0"/>
          </a:solidFill>
        </p:grpSpPr>
        <p:sp>
          <p:nvSpPr>
            <p:cNvPr id="83052" name="AutoShape 108"/>
            <p:cNvSpPr>
              <a:spLocks noChangeArrowheads="1"/>
            </p:cNvSpPr>
            <p:nvPr/>
          </p:nvSpPr>
          <p:spPr bwMode="auto">
            <a:xfrm>
              <a:off x="4761" y="7074"/>
              <a:ext cx="2520" cy="1080"/>
            </a:xfrm>
            <a:prstGeom prst="diamond">
              <a:avLst/>
            </a:prstGeom>
            <a:grpFill/>
            <a:ln w="9525">
              <a:solidFill>
                <a:srgbClr val="004182"/>
              </a:solidFill>
              <a:miter lim="800000"/>
              <a:headEnd/>
              <a:tailEnd/>
            </a:ln>
          </p:spPr>
          <p:txBody>
            <a:bodyPr/>
            <a:lstStyle/>
            <a:p>
              <a:pPr>
                <a:defRPr/>
              </a:pPr>
              <a:endParaRPr lang="ru-RU">
                <a:solidFill>
                  <a:schemeClr val="bg1"/>
                </a:solidFill>
              </a:endParaRPr>
            </a:p>
          </p:txBody>
        </p:sp>
        <p:sp>
          <p:nvSpPr>
            <p:cNvPr id="83053" name="Text Box 109"/>
            <p:cNvSpPr txBox="1">
              <a:spLocks noChangeArrowheads="1"/>
            </p:cNvSpPr>
            <p:nvPr/>
          </p:nvSpPr>
          <p:spPr bwMode="auto">
            <a:xfrm>
              <a:off x="5481" y="7434"/>
              <a:ext cx="1080" cy="360"/>
            </a:xfrm>
            <a:prstGeom prst="rect">
              <a:avLst/>
            </a:prstGeom>
            <a:grpFill/>
            <a:ln w="9525">
              <a:noFill/>
              <a:miter lim="800000"/>
              <a:headEnd/>
              <a:tailEnd/>
            </a:ln>
          </p:spPr>
          <p:txBody>
            <a:bodyPr lIns="18000" tIns="10800" rIns="18000" bIns="10800"/>
            <a:lstStyle/>
            <a:p>
              <a:pPr algn="ctr">
                <a:spcAft>
                  <a:spcPts val="1000"/>
                </a:spcAft>
                <a:defRPr/>
              </a:pPr>
              <a:endParaRPr lang="ru-RU" b="0" dirty="0">
                <a:solidFill>
                  <a:schemeClr val="bg1"/>
                </a:solidFill>
                <a:latin typeface="Arial" pitchFamily="34" charset="0"/>
                <a:cs typeface="Arial" pitchFamily="34" charset="0"/>
              </a:endParaRPr>
            </a:p>
          </p:txBody>
        </p:sp>
      </p:grpSp>
      <p:sp>
        <p:nvSpPr>
          <p:cNvPr id="19470" name="Text Box 110"/>
          <p:cNvSpPr txBox="1">
            <a:spLocks noChangeArrowheads="1"/>
          </p:cNvSpPr>
          <p:nvPr/>
        </p:nvSpPr>
        <p:spPr bwMode="auto">
          <a:xfrm>
            <a:off x="993775" y="4221089"/>
            <a:ext cx="2541588" cy="576063"/>
          </a:xfrm>
          <a:prstGeom prst="rect">
            <a:avLst/>
          </a:prstGeom>
          <a:solidFill>
            <a:srgbClr val="00B0F0"/>
          </a:solidFill>
          <a:ln w="9525">
            <a:solidFill>
              <a:srgbClr val="004182"/>
            </a:solidFill>
            <a:miter lim="800000"/>
            <a:headEnd/>
            <a:tailEnd/>
          </a:ln>
        </p:spPr>
        <p:txBody>
          <a:bodyPr/>
          <a:lstStyle/>
          <a:p>
            <a:pPr algn="ctr"/>
            <a:r>
              <a:rPr lang="uk-UA" altLang="ru-RU" sz="1000" b="0" dirty="0" smtClean="0">
                <a:solidFill>
                  <a:schemeClr val="bg1"/>
                </a:solidFill>
                <a:latin typeface="Arial" charset="0"/>
              </a:rPr>
              <a:t>Побудова щільності розподілу ймовірності успішної реалізації атак</a:t>
            </a:r>
          </a:p>
          <a:p>
            <a:pPr algn="ctr"/>
            <a:endParaRPr lang="uk-UA" altLang="ru-RU" sz="1000" b="0" dirty="0">
              <a:solidFill>
                <a:schemeClr val="bg1"/>
              </a:solidFill>
              <a:latin typeface="Arial" charset="0"/>
            </a:endParaRPr>
          </a:p>
          <a:p>
            <a:pPr algn="ctr"/>
            <a:endParaRPr lang="ru-RU" altLang="ru-RU" sz="1000" b="0" dirty="0">
              <a:solidFill>
                <a:schemeClr val="bg1"/>
              </a:solidFill>
              <a:latin typeface="Arial" charset="0"/>
            </a:endParaRPr>
          </a:p>
          <a:p>
            <a:pPr algn="ctr"/>
            <a:endParaRPr lang="ru-RU" altLang="ru-RU" b="0" dirty="0">
              <a:solidFill>
                <a:schemeClr val="bg1"/>
              </a:solidFill>
              <a:latin typeface="Arial" charset="0"/>
            </a:endParaRPr>
          </a:p>
        </p:txBody>
      </p:sp>
      <p:sp>
        <p:nvSpPr>
          <p:cNvPr id="19473" name="Text Box 113"/>
          <p:cNvSpPr txBox="1">
            <a:spLocks noChangeArrowheads="1"/>
          </p:cNvSpPr>
          <p:nvPr/>
        </p:nvSpPr>
        <p:spPr bwMode="auto">
          <a:xfrm>
            <a:off x="971600" y="5157192"/>
            <a:ext cx="2592288" cy="549275"/>
          </a:xfrm>
          <a:prstGeom prst="rect">
            <a:avLst/>
          </a:prstGeom>
          <a:solidFill>
            <a:srgbClr val="00B0F0"/>
          </a:solidFill>
          <a:ln w="9525">
            <a:solidFill>
              <a:srgbClr val="004182"/>
            </a:solidFill>
            <a:miter lim="800000"/>
            <a:headEnd/>
            <a:tailEnd/>
          </a:ln>
        </p:spPr>
        <p:txBody>
          <a:bodyPr/>
          <a:lstStyle/>
          <a:p>
            <a:pPr algn="ctr"/>
            <a:r>
              <a:rPr lang="uk-UA" altLang="ru-RU" sz="1100" b="0" dirty="0" smtClean="0">
                <a:solidFill>
                  <a:schemeClr val="bg1"/>
                </a:solidFill>
                <a:latin typeface="Arial" charset="0"/>
              </a:rPr>
              <a:t>Визначення функції ризику</a:t>
            </a:r>
          </a:p>
          <a:p>
            <a:pPr algn="ctr"/>
            <a:endParaRPr lang="en-US" altLang="ru-RU" sz="1100" b="0" dirty="0">
              <a:solidFill>
                <a:schemeClr val="bg1"/>
              </a:solidFill>
              <a:latin typeface="Arial" charset="0"/>
            </a:endParaRPr>
          </a:p>
        </p:txBody>
      </p:sp>
      <p:sp>
        <p:nvSpPr>
          <p:cNvPr id="19474" name="Line 114"/>
          <p:cNvSpPr>
            <a:spLocks noChangeShapeType="1"/>
          </p:cNvSpPr>
          <p:nvPr/>
        </p:nvSpPr>
        <p:spPr bwMode="auto">
          <a:xfrm>
            <a:off x="2209800" y="981075"/>
            <a:ext cx="0" cy="100013"/>
          </a:xfrm>
          <a:prstGeom prst="line">
            <a:avLst/>
          </a:prstGeom>
          <a:noFill/>
          <a:ln w="9525">
            <a:solidFill>
              <a:srgbClr val="004182"/>
            </a:solidFill>
            <a:round/>
            <a:headEnd/>
            <a:tailEnd type="arrow" w="med" len="med"/>
          </a:ln>
        </p:spPr>
        <p:txBody>
          <a:bodyPr/>
          <a:lstStyle/>
          <a:p>
            <a:endParaRPr lang="ru-RU"/>
          </a:p>
        </p:txBody>
      </p:sp>
      <p:sp>
        <p:nvSpPr>
          <p:cNvPr id="19475" name="Line 115"/>
          <p:cNvSpPr>
            <a:spLocks noChangeShapeType="1"/>
          </p:cNvSpPr>
          <p:nvPr/>
        </p:nvSpPr>
        <p:spPr bwMode="auto">
          <a:xfrm>
            <a:off x="2195736" y="1412776"/>
            <a:ext cx="0" cy="200025"/>
          </a:xfrm>
          <a:prstGeom prst="line">
            <a:avLst/>
          </a:prstGeom>
          <a:noFill/>
          <a:ln w="9525">
            <a:solidFill>
              <a:srgbClr val="004182"/>
            </a:solidFill>
            <a:round/>
            <a:headEnd/>
            <a:tailEnd type="arrow" w="med" len="med"/>
          </a:ln>
        </p:spPr>
        <p:txBody>
          <a:bodyPr/>
          <a:lstStyle/>
          <a:p>
            <a:endParaRPr lang="ru-RU"/>
          </a:p>
        </p:txBody>
      </p:sp>
      <p:sp>
        <p:nvSpPr>
          <p:cNvPr id="19476" name="Line 116"/>
          <p:cNvSpPr>
            <a:spLocks noChangeShapeType="1"/>
          </p:cNvSpPr>
          <p:nvPr/>
        </p:nvSpPr>
        <p:spPr bwMode="auto">
          <a:xfrm>
            <a:off x="2209800" y="1879600"/>
            <a:ext cx="0" cy="200025"/>
          </a:xfrm>
          <a:prstGeom prst="line">
            <a:avLst/>
          </a:prstGeom>
          <a:noFill/>
          <a:ln w="9525">
            <a:solidFill>
              <a:srgbClr val="004182"/>
            </a:solidFill>
            <a:round/>
            <a:headEnd/>
            <a:tailEnd type="arrow" w="med" len="med"/>
          </a:ln>
        </p:spPr>
        <p:txBody>
          <a:bodyPr/>
          <a:lstStyle/>
          <a:p>
            <a:endParaRPr lang="ru-RU"/>
          </a:p>
        </p:txBody>
      </p:sp>
      <p:sp>
        <p:nvSpPr>
          <p:cNvPr id="19477" name="Line 117"/>
          <p:cNvSpPr>
            <a:spLocks noChangeShapeType="1"/>
          </p:cNvSpPr>
          <p:nvPr/>
        </p:nvSpPr>
        <p:spPr bwMode="auto">
          <a:xfrm>
            <a:off x="2209800" y="2379663"/>
            <a:ext cx="0" cy="198437"/>
          </a:xfrm>
          <a:prstGeom prst="line">
            <a:avLst/>
          </a:prstGeom>
          <a:noFill/>
          <a:ln w="9525">
            <a:solidFill>
              <a:srgbClr val="004182"/>
            </a:solidFill>
            <a:round/>
            <a:headEnd/>
            <a:tailEnd type="arrow" w="med" len="med"/>
          </a:ln>
        </p:spPr>
        <p:txBody>
          <a:bodyPr/>
          <a:lstStyle/>
          <a:p>
            <a:endParaRPr lang="ru-RU"/>
          </a:p>
        </p:txBody>
      </p:sp>
      <p:sp>
        <p:nvSpPr>
          <p:cNvPr id="19483" name="Line 123"/>
          <p:cNvSpPr>
            <a:spLocks noChangeShapeType="1"/>
          </p:cNvSpPr>
          <p:nvPr/>
        </p:nvSpPr>
        <p:spPr bwMode="auto">
          <a:xfrm flipH="1">
            <a:off x="539552" y="2852936"/>
            <a:ext cx="884238" cy="0"/>
          </a:xfrm>
          <a:prstGeom prst="line">
            <a:avLst/>
          </a:prstGeom>
          <a:noFill/>
          <a:ln w="9525">
            <a:solidFill>
              <a:srgbClr val="004182"/>
            </a:solidFill>
            <a:round/>
            <a:headEnd/>
            <a:tailEnd/>
          </a:ln>
        </p:spPr>
        <p:txBody>
          <a:bodyPr/>
          <a:lstStyle/>
          <a:p>
            <a:endParaRPr lang="ru-RU"/>
          </a:p>
        </p:txBody>
      </p:sp>
      <p:sp>
        <p:nvSpPr>
          <p:cNvPr id="19487" name="Text Box 127"/>
          <p:cNvSpPr txBox="1">
            <a:spLocks noChangeArrowheads="1"/>
          </p:cNvSpPr>
          <p:nvPr/>
        </p:nvSpPr>
        <p:spPr bwMode="auto">
          <a:xfrm>
            <a:off x="663575" y="1081088"/>
            <a:ext cx="227013" cy="298450"/>
          </a:xfrm>
          <a:prstGeom prst="rect">
            <a:avLst/>
          </a:prstGeom>
          <a:solidFill>
            <a:srgbClr val="00B0F0"/>
          </a:solidFill>
          <a:ln w="9525">
            <a:solidFill>
              <a:srgbClr val="004182"/>
            </a:solidFill>
            <a:miter lim="800000"/>
            <a:headEnd/>
            <a:tailEnd/>
          </a:ln>
        </p:spPr>
        <p:txBody>
          <a:bodyPr/>
          <a:lstStyle/>
          <a:p>
            <a:pPr>
              <a:spcAft>
                <a:spcPts val="1000"/>
              </a:spcAft>
            </a:pPr>
            <a:r>
              <a:rPr lang="uk-UA" altLang="ru-RU" sz="1100" b="0" dirty="0">
                <a:solidFill>
                  <a:schemeClr val="bg1"/>
                </a:solidFill>
                <a:latin typeface="Calibri" pitchFamily="34" charset="0"/>
              </a:rPr>
              <a:t>1</a:t>
            </a:r>
            <a:endParaRPr lang="ru-RU" altLang="ru-RU" b="0" dirty="0">
              <a:solidFill>
                <a:schemeClr val="bg1"/>
              </a:solidFill>
              <a:latin typeface="Arial" charset="0"/>
            </a:endParaRPr>
          </a:p>
        </p:txBody>
      </p:sp>
      <p:sp>
        <p:nvSpPr>
          <p:cNvPr id="19488" name="Text Box 128"/>
          <p:cNvSpPr txBox="1">
            <a:spLocks noChangeArrowheads="1"/>
          </p:cNvSpPr>
          <p:nvPr/>
        </p:nvSpPr>
        <p:spPr bwMode="auto">
          <a:xfrm>
            <a:off x="663575" y="1579563"/>
            <a:ext cx="227013" cy="300037"/>
          </a:xfrm>
          <a:prstGeom prst="rect">
            <a:avLst/>
          </a:prstGeom>
          <a:solidFill>
            <a:srgbClr val="00B0F0"/>
          </a:solidFill>
          <a:ln w="9525">
            <a:solidFill>
              <a:srgbClr val="004182"/>
            </a:solidFill>
            <a:miter lim="800000"/>
            <a:headEnd/>
            <a:tailEnd/>
          </a:ln>
        </p:spPr>
        <p:txBody>
          <a:bodyPr/>
          <a:lstStyle/>
          <a:p>
            <a:pPr>
              <a:spcAft>
                <a:spcPts val="1000"/>
              </a:spcAft>
            </a:pPr>
            <a:r>
              <a:rPr lang="uk-UA" altLang="ru-RU" sz="1100" b="0" dirty="0">
                <a:solidFill>
                  <a:schemeClr val="bg1"/>
                </a:solidFill>
                <a:latin typeface="Calibri" pitchFamily="34" charset="0"/>
              </a:rPr>
              <a:t>2</a:t>
            </a:r>
            <a:endParaRPr lang="ru-RU" altLang="ru-RU" b="0" dirty="0">
              <a:solidFill>
                <a:schemeClr val="bg1"/>
              </a:solidFill>
              <a:latin typeface="Arial" charset="0"/>
            </a:endParaRPr>
          </a:p>
        </p:txBody>
      </p:sp>
      <p:sp>
        <p:nvSpPr>
          <p:cNvPr id="19489" name="Text Box 129"/>
          <p:cNvSpPr txBox="1">
            <a:spLocks noChangeArrowheads="1"/>
          </p:cNvSpPr>
          <p:nvPr/>
        </p:nvSpPr>
        <p:spPr bwMode="auto">
          <a:xfrm>
            <a:off x="663575" y="2079625"/>
            <a:ext cx="227013" cy="300038"/>
          </a:xfrm>
          <a:prstGeom prst="rect">
            <a:avLst/>
          </a:prstGeom>
          <a:solidFill>
            <a:srgbClr val="00B0F0"/>
          </a:solidFill>
          <a:ln w="9525">
            <a:solidFill>
              <a:srgbClr val="004182"/>
            </a:solidFill>
            <a:miter lim="800000"/>
            <a:headEnd/>
            <a:tailEnd/>
          </a:ln>
        </p:spPr>
        <p:txBody>
          <a:bodyPr/>
          <a:lstStyle/>
          <a:p>
            <a:pPr>
              <a:spcAft>
                <a:spcPts val="1000"/>
              </a:spcAft>
            </a:pPr>
            <a:r>
              <a:rPr lang="uk-UA" altLang="ru-RU" sz="1100" b="0">
                <a:solidFill>
                  <a:schemeClr val="bg1"/>
                </a:solidFill>
                <a:latin typeface="Calibri" pitchFamily="34" charset="0"/>
              </a:rPr>
              <a:t>3</a:t>
            </a:r>
            <a:endParaRPr lang="ru-RU" altLang="ru-RU" b="0">
              <a:solidFill>
                <a:schemeClr val="bg1"/>
              </a:solidFill>
              <a:latin typeface="Arial" charset="0"/>
            </a:endParaRPr>
          </a:p>
        </p:txBody>
      </p:sp>
      <p:sp>
        <p:nvSpPr>
          <p:cNvPr id="19492" name="Text Box 132"/>
          <p:cNvSpPr txBox="1">
            <a:spLocks noChangeArrowheads="1"/>
          </p:cNvSpPr>
          <p:nvPr/>
        </p:nvSpPr>
        <p:spPr bwMode="auto">
          <a:xfrm>
            <a:off x="611560" y="3068960"/>
            <a:ext cx="227013" cy="300038"/>
          </a:xfrm>
          <a:prstGeom prst="rect">
            <a:avLst/>
          </a:prstGeom>
          <a:solidFill>
            <a:srgbClr val="00B0F0"/>
          </a:solidFill>
          <a:ln w="9525">
            <a:solidFill>
              <a:srgbClr val="004182"/>
            </a:solidFill>
            <a:miter lim="800000"/>
            <a:headEnd/>
            <a:tailEnd/>
          </a:ln>
        </p:spPr>
        <p:txBody>
          <a:bodyPr/>
          <a:lstStyle/>
          <a:p>
            <a:pPr>
              <a:spcAft>
                <a:spcPts val="1000"/>
              </a:spcAft>
            </a:pPr>
            <a:r>
              <a:rPr lang="uk-UA" altLang="ru-RU" sz="1100" b="0" dirty="0" smtClean="0">
                <a:solidFill>
                  <a:schemeClr val="bg1"/>
                </a:solidFill>
                <a:latin typeface="Calibri" pitchFamily="34" charset="0"/>
              </a:rPr>
              <a:t>4</a:t>
            </a:r>
            <a:endParaRPr lang="ru-RU" altLang="ru-RU" b="0" dirty="0">
              <a:solidFill>
                <a:schemeClr val="bg1"/>
              </a:solidFill>
              <a:latin typeface="Arial" charset="0"/>
            </a:endParaRPr>
          </a:p>
        </p:txBody>
      </p:sp>
      <p:sp>
        <p:nvSpPr>
          <p:cNvPr id="19493" name="Text Box 133"/>
          <p:cNvSpPr txBox="1">
            <a:spLocks noChangeArrowheads="1"/>
          </p:cNvSpPr>
          <p:nvPr/>
        </p:nvSpPr>
        <p:spPr bwMode="auto">
          <a:xfrm>
            <a:off x="2339752" y="3573016"/>
            <a:ext cx="228600" cy="300038"/>
          </a:xfrm>
          <a:prstGeom prst="rect">
            <a:avLst/>
          </a:prstGeom>
          <a:solidFill>
            <a:srgbClr val="00B0F0"/>
          </a:solidFill>
          <a:ln w="9525">
            <a:solidFill>
              <a:srgbClr val="004182"/>
            </a:solidFill>
            <a:miter lim="800000"/>
            <a:headEnd/>
            <a:tailEnd/>
          </a:ln>
        </p:spPr>
        <p:txBody>
          <a:bodyPr/>
          <a:lstStyle/>
          <a:p>
            <a:pPr>
              <a:spcAft>
                <a:spcPts val="1000"/>
              </a:spcAft>
            </a:pPr>
            <a:r>
              <a:rPr lang="uk-UA" altLang="ru-RU" sz="1100" b="0" dirty="0" smtClean="0">
                <a:solidFill>
                  <a:schemeClr val="bg1"/>
                </a:solidFill>
                <a:latin typeface="Calibri" pitchFamily="34" charset="0"/>
              </a:rPr>
              <a:t>5</a:t>
            </a:r>
            <a:endParaRPr lang="ru-RU" altLang="ru-RU" b="0" dirty="0">
              <a:solidFill>
                <a:schemeClr val="bg1"/>
              </a:solidFill>
              <a:latin typeface="Arial" charset="0"/>
            </a:endParaRPr>
          </a:p>
        </p:txBody>
      </p:sp>
      <p:sp>
        <p:nvSpPr>
          <p:cNvPr id="19496" name="Text Box 137"/>
          <p:cNvSpPr txBox="1">
            <a:spLocks noChangeArrowheads="1"/>
          </p:cNvSpPr>
          <p:nvPr/>
        </p:nvSpPr>
        <p:spPr bwMode="auto">
          <a:xfrm>
            <a:off x="4751388" y="5301208"/>
            <a:ext cx="1878012" cy="377280"/>
          </a:xfrm>
          <a:prstGeom prst="rect">
            <a:avLst/>
          </a:prstGeom>
          <a:solidFill>
            <a:srgbClr val="CCECFF"/>
          </a:solidFill>
          <a:ln w="9525">
            <a:solidFill>
              <a:srgbClr val="004182"/>
            </a:solidFill>
            <a:miter lim="800000"/>
            <a:headEnd/>
            <a:tailEnd/>
          </a:ln>
        </p:spPr>
        <p:txBody>
          <a:bodyPr/>
          <a:lstStyle/>
          <a:p>
            <a:pPr algn="ctr">
              <a:spcAft>
                <a:spcPts val="1000"/>
              </a:spcAft>
            </a:pPr>
            <a:endParaRPr lang="ru-RU" altLang="ru-RU" b="0" dirty="0">
              <a:solidFill>
                <a:schemeClr val="bg1"/>
              </a:solidFill>
              <a:latin typeface="Arial" charset="0"/>
            </a:endParaRPr>
          </a:p>
        </p:txBody>
      </p:sp>
      <p:grpSp>
        <p:nvGrpSpPr>
          <p:cNvPr id="3" name="Group 139"/>
          <p:cNvGrpSpPr>
            <a:grpSpLocks/>
          </p:cNvGrpSpPr>
          <p:nvPr/>
        </p:nvGrpSpPr>
        <p:grpSpPr bwMode="auto">
          <a:xfrm>
            <a:off x="4981871" y="5778389"/>
            <a:ext cx="1325880" cy="299643"/>
            <a:chOff x="4941" y="13554"/>
            <a:chExt cx="2160" cy="540"/>
          </a:xfrm>
          <a:solidFill>
            <a:srgbClr val="CCECFF"/>
          </a:solidFill>
        </p:grpSpPr>
        <p:sp>
          <p:nvSpPr>
            <p:cNvPr id="83084" name="AutoShape 140"/>
            <p:cNvSpPr>
              <a:spLocks noChangeArrowheads="1"/>
            </p:cNvSpPr>
            <p:nvPr/>
          </p:nvSpPr>
          <p:spPr bwMode="auto">
            <a:xfrm>
              <a:off x="4941" y="13554"/>
              <a:ext cx="2160" cy="540"/>
            </a:xfrm>
            <a:prstGeom prst="roundRect">
              <a:avLst>
                <a:gd name="adj" fmla="val 50000"/>
              </a:avLst>
            </a:prstGeom>
            <a:grpFill/>
            <a:ln w="9525">
              <a:solidFill>
                <a:srgbClr val="004182"/>
              </a:solidFill>
              <a:round/>
              <a:headEnd/>
              <a:tailEnd/>
            </a:ln>
          </p:spPr>
          <p:txBody>
            <a:bodyPr/>
            <a:lstStyle/>
            <a:p>
              <a:pPr>
                <a:defRPr/>
              </a:pPr>
              <a:endParaRPr lang="ru-RU">
                <a:solidFill>
                  <a:schemeClr val="bg1"/>
                </a:solidFill>
              </a:endParaRPr>
            </a:p>
          </p:txBody>
        </p:sp>
        <p:sp>
          <p:nvSpPr>
            <p:cNvPr id="83085" name="Text Box 141"/>
            <p:cNvSpPr txBox="1">
              <a:spLocks noChangeArrowheads="1"/>
            </p:cNvSpPr>
            <p:nvPr/>
          </p:nvSpPr>
          <p:spPr bwMode="auto">
            <a:xfrm>
              <a:off x="5301" y="13689"/>
              <a:ext cx="1440" cy="360"/>
            </a:xfrm>
            <a:prstGeom prst="rect">
              <a:avLst/>
            </a:prstGeom>
            <a:grpFill/>
            <a:ln w="9525">
              <a:noFill/>
              <a:miter lim="800000"/>
              <a:headEnd/>
              <a:tailEnd/>
            </a:ln>
          </p:spPr>
          <p:txBody>
            <a:bodyPr lIns="18000" tIns="10800" rIns="18000" bIns="10800"/>
            <a:lstStyle/>
            <a:p>
              <a:pPr algn="ctr">
                <a:spcAft>
                  <a:spcPts val="1000"/>
                </a:spcAft>
                <a:defRPr/>
              </a:pPr>
              <a:r>
                <a:rPr lang="uk-UA" sz="1100">
                  <a:solidFill>
                    <a:schemeClr val="bg1"/>
                  </a:solidFill>
                  <a:latin typeface="Arial" pitchFamily="34" charset="0"/>
                  <a:cs typeface="Arial" pitchFamily="34" charset="0"/>
                </a:rPr>
                <a:t>КІНЕЦЬ</a:t>
              </a:r>
              <a:endParaRPr lang="ru-RU" b="0">
                <a:solidFill>
                  <a:schemeClr val="bg1"/>
                </a:solidFill>
                <a:latin typeface="Arial" pitchFamily="34" charset="0"/>
                <a:cs typeface="Arial" pitchFamily="34" charset="0"/>
              </a:endParaRPr>
            </a:p>
          </p:txBody>
        </p:sp>
      </p:grpSp>
      <p:sp>
        <p:nvSpPr>
          <p:cNvPr id="19500" name="Line 143"/>
          <p:cNvSpPr>
            <a:spLocks noChangeShapeType="1"/>
          </p:cNvSpPr>
          <p:nvPr/>
        </p:nvSpPr>
        <p:spPr bwMode="auto">
          <a:xfrm>
            <a:off x="5635625" y="5678488"/>
            <a:ext cx="0" cy="100012"/>
          </a:xfrm>
          <a:prstGeom prst="line">
            <a:avLst/>
          </a:prstGeom>
          <a:noFill/>
          <a:ln w="9525">
            <a:solidFill>
              <a:srgbClr val="004182"/>
            </a:solidFill>
            <a:round/>
            <a:headEnd/>
            <a:tailEnd type="arrow" w="med" len="med"/>
          </a:ln>
        </p:spPr>
        <p:txBody>
          <a:bodyPr/>
          <a:lstStyle/>
          <a:p>
            <a:endParaRPr lang="ru-RU"/>
          </a:p>
        </p:txBody>
      </p:sp>
      <p:sp>
        <p:nvSpPr>
          <p:cNvPr id="215" name="Rectangle 11"/>
          <p:cNvSpPr>
            <a:spLocks noChangeArrowheads="1"/>
          </p:cNvSpPr>
          <p:nvPr/>
        </p:nvSpPr>
        <p:spPr bwMode="auto">
          <a:xfrm>
            <a:off x="4267200" y="6515100"/>
            <a:ext cx="2428875" cy="523875"/>
          </a:xfrm>
          <a:prstGeom prst="rect">
            <a:avLst/>
          </a:prstGeom>
          <a:noFill/>
          <a:ln w="9525">
            <a:noFill/>
            <a:miter lim="800000"/>
            <a:headEnd/>
            <a:tailEnd/>
          </a:ln>
          <a:effectLst/>
        </p:spPr>
        <p:txBody>
          <a:bodyPr anchor="ctr">
            <a:spAutoFit/>
          </a:bodyPr>
          <a:lstStyle/>
          <a:p>
            <a:pPr algn="just">
              <a:defRPr/>
            </a:pPr>
            <a:r>
              <a:rPr lang="uk-UA" sz="1400" b="0" dirty="0" smtClean="0">
                <a:solidFill>
                  <a:schemeClr val="bg1"/>
                </a:solidFill>
                <a:latin typeface="+mj-lt"/>
              </a:rPr>
              <a:t>Рис.18.1</a:t>
            </a:r>
            <a:r>
              <a:rPr lang="uk-UA" sz="1400" b="0" dirty="0">
                <a:solidFill>
                  <a:schemeClr val="bg1"/>
                </a:solidFill>
                <a:latin typeface="+mj-lt"/>
              </a:rPr>
              <a:t>. Алгоритм </a:t>
            </a:r>
            <a:r>
              <a:rPr lang="uk-UA" sz="1400" b="0" dirty="0" smtClean="0">
                <a:solidFill>
                  <a:schemeClr val="bg1"/>
                </a:solidFill>
                <a:latin typeface="+mj-lt"/>
              </a:rPr>
              <a:t>А</a:t>
            </a:r>
            <a:endParaRPr lang="ru-RU" sz="1400" b="0" dirty="0">
              <a:solidFill>
                <a:schemeClr val="bg1"/>
              </a:solidFill>
              <a:latin typeface="+mj-lt"/>
            </a:endParaRPr>
          </a:p>
          <a:p>
            <a:pPr algn="just">
              <a:defRPr/>
            </a:pPr>
            <a:endParaRPr lang="ru-RU" sz="1400" b="0" dirty="0">
              <a:solidFill>
                <a:schemeClr val="bg1"/>
              </a:solidFill>
              <a:latin typeface="+mj-lt"/>
            </a:endParaRPr>
          </a:p>
        </p:txBody>
      </p:sp>
      <p:sp>
        <p:nvSpPr>
          <p:cNvPr id="84" name="TextBox 83"/>
          <p:cNvSpPr txBox="1"/>
          <p:nvPr/>
        </p:nvSpPr>
        <p:spPr>
          <a:xfrm>
            <a:off x="3695700" y="681038"/>
            <a:ext cx="5429250" cy="6093976"/>
          </a:xfrm>
          <a:prstGeom prst="rect">
            <a:avLst/>
          </a:prstGeom>
          <a:solidFill>
            <a:schemeClr val="accent3"/>
          </a:solidFill>
        </p:spPr>
        <p:txBody>
          <a:bodyPr wrap="square">
            <a:spAutoFit/>
          </a:bodyPr>
          <a:lstStyle/>
          <a:p>
            <a:pPr>
              <a:spcAft>
                <a:spcPts val="1200"/>
              </a:spcAft>
              <a:defRPr/>
            </a:pPr>
            <a:r>
              <a:rPr lang="uk-UA" sz="1600" dirty="0">
                <a:solidFill>
                  <a:schemeClr val="bg1"/>
                </a:solidFill>
                <a:latin typeface="+mj-lt"/>
                <a:ea typeface="SimSun-ExtB" pitchFamily="49" charset="-122"/>
              </a:rPr>
              <a:t>Дано: </a:t>
            </a:r>
            <a:r>
              <a:rPr lang="en-US" sz="1600" b="0" i="1" dirty="0" smtClean="0">
                <a:solidFill>
                  <a:schemeClr val="bg1"/>
                </a:solidFill>
                <a:latin typeface="Times New Roman" pitchFamily="18" charset="0"/>
                <a:cs typeface="Times New Roman" pitchFamily="18" charset="0"/>
              </a:rPr>
              <a:t>G(  )</a:t>
            </a:r>
            <a:r>
              <a:rPr lang="en-US" sz="1600" b="0" dirty="0" smtClean="0">
                <a:solidFill>
                  <a:schemeClr val="bg1"/>
                </a:solidFill>
                <a:latin typeface="Times New Roman" pitchFamily="18" charset="0"/>
                <a:cs typeface="Times New Roman" pitchFamily="18" charset="0"/>
              </a:rPr>
              <a:t>={</a:t>
            </a:r>
            <a:r>
              <a:rPr lang="en-US" sz="1600" b="0" i="1" dirty="0" smtClean="0">
                <a:solidFill>
                  <a:schemeClr val="bg1"/>
                </a:solidFill>
                <a:latin typeface="Times New Roman" pitchFamily="18" charset="0"/>
                <a:cs typeface="Times New Roman" pitchFamily="18" charset="0"/>
              </a:rPr>
              <a:t>g</a:t>
            </a:r>
            <a:r>
              <a:rPr lang="en-US" sz="1600" b="0" baseline="-25000" dirty="0" smtClean="0">
                <a:solidFill>
                  <a:schemeClr val="bg1"/>
                </a:solidFill>
                <a:latin typeface="Times New Roman" pitchFamily="18" charset="0"/>
                <a:cs typeface="Times New Roman" pitchFamily="18" charset="0"/>
              </a:rPr>
              <a:t>11</a:t>
            </a:r>
            <a:r>
              <a:rPr lang="en-US" sz="1600" b="0" dirty="0" smtClean="0">
                <a:solidFill>
                  <a:schemeClr val="bg1"/>
                </a:solidFill>
                <a:latin typeface="Times New Roman" pitchFamily="18" charset="0"/>
                <a:cs typeface="Times New Roman" pitchFamily="18" charset="0"/>
              </a:rPr>
              <a:t>, </a:t>
            </a:r>
            <a:r>
              <a:rPr lang="en-US" sz="1600" b="0" i="1" dirty="0" smtClean="0">
                <a:solidFill>
                  <a:schemeClr val="bg1"/>
                </a:solidFill>
                <a:latin typeface="Times New Roman" pitchFamily="18" charset="0"/>
                <a:cs typeface="Times New Roman" pitchFamily="18" charset="0"/>
              </a:rPr>
              <a:t>g</a:t>
            </a:r>
            <a:r>
              <a:rPr lang="en-US" sz="1600" b="0" baseline="-25000" dirty="0" smtClean="0">
                <a:solidFill>
                  <a:schemeClr val="bg1"/>
                </a:solidFill>
                <a:latin typeface="Times New Roman" pitchFamily="18" charset="0"/>
                <a:cs typeface="Times New Roman" pitchFamily="18" charset="0"/>
              </a:rPr>
              <a:t>12</a:t>
            </a:r>
            <a:r>
              <a:rPr lang="en-US" sz="1600" b="0" dirty="0" smtClean="0">
                <a:solidFill>
                  <a:schemeClr val="bg1"/>
                </a:solidFill>
                <a:latin typeface="Times New Roman" pitchFamily="18" charset="0"/>
                <a:cs typeface="Times New Roman" pitchFamily="18" charset="0"/>
              </a:rPr>
              <a:t>,</a:t>
            </a:r>
            <a:r>
              <a:rPr lang="en-US" sz="1600" b="0" i="1" dirty="0" smtClean="0">
                <a:solidFill>
                  <a:schemeClr val="bg1"/>
                </a:solidFill>
                <a:latin typeface="Times New Roman" pitchFamily="18" charset="0"/>
                <a:cs typeface="Times New Roman" pitchFamily="18" charset="0"/>
              </a:rPr>
              <a:t> g</a:t>
            </a:r>
            <a:r>
              <a:rPr lang="en-US" sz="1600" b="0" baseline="-25000" dirty="0" smtClean="0">
                <a:solidFill>
                  <a:schemeClr val="bg1"/>
                </a:solidFill>
                <a:latin typeface="Times New Roman" pitchFamily="18" charset="0"/>
                <a:cs typeface="Times New Roman" pitchFamily="18" charset="0"/>
              </a:rPr>
              <a:t>13</a:t>
            </a:r>
            <a:r>
              <a:rPr lang="en-US" sz="1600" b="0" dirty="0" smtClean="0">
                <a:solidFill>
                  <a:schemeClr val="bg1"/>
                </a:solidFill>
                <a:latin typeface="Times New Roman" pitchFamily="18" charset="0"/>
                <a:cs typeface="Times New Roman" pitchFamily="18" charset="0"/>
              </a:rPr>
              <a:t>,</a:t>
            </a:r>
            <a:r>
              <a:rPr lang="en-US" sz="1600" b="0" i="1" dirty="0" smtClean="0">
                <a:solidFill>
                  <a:schemeClr val="bg1"/>
                </a:solidFill>
                <a:latin typeface="Times New Roman" pitchFamily="18" charset="0"/>
                <a:cs typeface="Times New Roman" pitchFamily="18" charset="0"/>
              </a:rPr>
              <a:t> g</a:t>
            </a:r>
            <a:r>
              <a:rPr lang="en-US" sz="1600" b="0" baseline="-25000" dirty="0" smtClean="0">
                <a:solidFill>
                  <a:schemeClr val="bg1"/>
                </a:solidFill>
                <a:latin typeface="Times New Roman" pitchFamily="18" charset="0"/>
                <a:cs typeface="Times New Roman" pitchFamily="18" charset="0"/>
              </a:rPr>
              <a:t>21</a:t>
            </a:r>
            <a:r>
              <a:rPr lang="en-US" sz="1600" b="0" dirty="0" smtClean="0">
                <a:solidFill>
                  <a:schemeClr val="bg1"/>
                </a:solidFill>
                <a:latin typeface="Times New Roman" pitchFamily="18" charset="0"/>
                <a:cs typeface="Times New Roman" pitchFamily="18" charset="0"/>
              </a:rPr>
              <a:t>, </a:t>
            </a:r>
            <a:r>
              <a:rPr lang="en-US" sz="1600" b="0" i="1" dirty="0" smtClean="0">
                <a:solidFill>
                  <a:schemeClr val="bg1"/>
                </a:solidFill>
                <a:latin typeface="Times New Roman" pitchFamily="18" charset="0"/>
                <a:cs typeface="Times New Roman" pitchFamily="18" charset="0"/>
              </a:rPr>
              <a:t>g</a:t>
            </a:r>
            <a:r>
              <a:rPr lang="en-US" sz="1600" b="0" baseline="-25000" dirty="0" smtClean="0">
                <a:solidFill>
                  <a:schemeClr val="bg1"/>
                </a:solidFill>
                <a:latin typeface="Times New Roman" pitchFamily="18" charset="0"/>
                <a:cs typeface="Times New Roman" pitchFamily="18" charset="0"/>
              </a:rPr>
              <a:t>22</a:t>
            </a:r>
            <a:r>
              <a:rPr lang="en-US" sz="1600" b="0" dirty="0" smtClean="0">
                <a:solidFill>
                  <a:schemeClr val="bg1"/>
                </a:solidFill>
                <a:latin typeface="Times New Roman" pitchFamily="18" charset="0"/>
                <a:cs typeface="Times New Roman" pitchFamily="18" charset="0"/>
              </a:rPr>
              <a:t>,</a:t>
            </a:r>
            <a:r>
              <a:rPr lang="en-US" sz="1600" b="0" i="1" dirty="0" smtClean="0">
                <a:solidFill>
                  <a:schemeClr val="bg1"/>
                </a:solidFill>
                <a:latin typeface="Times New Roman" pitchFamily="18" charset="0"/>
                <a:cs typeface="Times New Roman" pitchFamily="18" charset="0"/>
              </a:rPr>
              <a:t> g</a:t>
            </a:r>
            <a:r>
              <a:rPr lang="en-US" sz="1600" b="0" baseline="-25000" dirty="0" smtClean="0">
                <a:solidFill>
                  <a:schemeClr val="bg1"/>
                </a:solidFill>
                <a:latin typeface="Times New Roman" pitchFamily="18" charset="0"/>
                <a:cs typeface="Times New Roman" pitchFamily="18" charset="0"/>
              </a:rPr>
              <a:t>23</a:t>
            </a:r>
            <a:r>
              <a:rPr lang="en-US" sz="1600" b="0" dirty="0" smtClean="0">
                <a:solidFill>
                  <a:schemeClr val="bg1"/>
                </a:solidFill>
                <a:latin typeface="Times New Roman" pitchFamily="18" charset="0"/>
                <a:cs typeface="Times New Roman" pitchFamily="18" charset="0"/>
              </a:rPr>
              <a:t>,</a:t>
            </a:r>
            <a:r>
              <a:rPr lang="en-US" sz="1600" b="0" i="1" dirty="0" smtClean="0">
                <a:solidFill>
                  <a:schemeClr val="bg1"/>
                </a:solidFill>
                <a:latin typeface="Times New Roman" pitchFamily="18" charset="0"/>
                <a:cs typeface="Times New Roman" pitchFamily="18" charset="0"/>
              </a:rPr>
              <a:t> g</a:t>
            </a:r>
            <a:r>
              <a:rPr lang="en-US" sz="1600" b="0" baseline="-25000" dirty="0" smtClean="0">
                <a:solidFill>
                  <a:schemeClr val="bg1"/>
                </a:solidFill>
                <a:latin typeface="Times New Roman" pitchFamily="18" charset="0"/>
                <a:cs typeface="Times New Roman" pitchFamily="18" charset="0"/>
              </a:rPr>
              <a:t>31</a:t>
            </a:r>
            <a:r>
              <a:rPr lang="en-US" sz="1600" b="0" dirty="0" smtClean="0">
                <a:solidFill>
                  <a:schemeClr val="bg1"/>
                </a:solidFill>
                <a:latin typeface="Times New Roman" pitchFamily="18" charset="0"/>
                <a:cs typeface="Times New Roman" pitchFamily="18" charset="0"/>
              </a:rPr>
              <a:t>, </a:t>
            </a:r>
            <a:r>
              <a:rPr lang="en-US" sz="1600" b="0" i="1" dirty="0" smtClean="0">
                <a:solidFill>
                  <a:schemeClr val="bg1"/>
                </a:solidFill>
                <a:latin typeface="Times New Roman" pitchFamily="18" charset="0"/>
                <a:cs typeface="Times New Roman" pitchFamily="18" charset="0"/>
              </a:rPr>
              <a:t>g</a:t>
            </a:r>
            <a:r>
              <a:rPr lang="en-US" sz="1600" b="0" baseline="-25000" dirty="0" smtClean="0">
                <a:solidFill>
                  <a:schemeClr val="bg1"/>
                </a:solidFill>
                <a:latin typeface="Times New Roman" pitchFamily="18" charset="0"/>
                <a:cs typeface="Times New Roman" pitchFamily="18" charset="0"/>
              </a:rPr>
              <a:t>32</a:t>
            </a:r>
            <a:r>
              <a:rPr lang="en-US" sz="1600" b="0" dirty="0" smtClean="0">
                <a:solidFill>
                  <a:schemeClr val="bg1"/>
                </a:solidFill>
                <a:latin typeface="Times New Roman" pitchFamily="18" charset="0"/>
                <a:cs typeface="Times New Roman" pitchFamily="18" charset="0"/>
              </a:rPr>
              <a:t>,</a:t>
            </a:r>
            <a:r>
              <a:rPr lang="en-US" sz="1600" b="0" i="1" dirty="0" smtClean="0">
                <a:solidFill>
                  <a:schemeClr val="bg1"/>
                </a:solidFill>
                <a:latin typeface="Times New Roman" pitchFamily="18" charset="0"/>
                <a:cs typeface="Times New Roman" pitchFamily="18" charset="0"/>
              </a:rPr>
              <a:t> g</a:t>
            </a:r>
            <a:r>
              <a:rPr lang="en-US" sz="1600" b="0" baseline="-25000" dirty="0" smtClean="0">
                <a:solidFill>
                  <a:schemeClr val="bg1"/>
                </a:solidFill>
                <a:latin typeface="Times New Roman" pitchFamily="18" charset="0"/>
                <a:cs typeface="Times New Roman" pitchFamily="18" charset="0"/>
              </a:rPr>
              <a:t>33</a:t>
            </a:r>
            <a:r>
              <a:rPr lang="en-US" sz="1600" b="0" dirty="0" smtClean="0">
                <a:solidFill>
                  <a:schemeClr val="bg1"/>
                </a:solidFill>
                <a:latin typeface="Times New Roman" pitchFamily="18" charset="0"/>
                <a:cs typeface="Times New Roman" pitchFamily="18" charset="0"/>
              </a:rPr>
              <a:t>}</a:t>
            </a:r>
            <a:r>
              <a:rPr lang="uk-UA" sz="1600" b="0" dirty="0" smtClean="0">
                <a:solidFill>
                  <a:schemeClr val="bg1"/>
                </a:solidFill>
                <a:latin typeface="Times New Roman" pitchFamily="18" charset="0"/>
                <a:cs typeface="Times New Roman" pitchFamily="18" charset="0"/>
              </a:rPr>
              <a:t>,</a:t>
            </a:r>
            <a:r>
              <a:rPr lang="en-US" sz="1600" b="0" dirty="0" smtClean="0">
                <a:solidFill>
                  <a:schemeClr val="bg1"/>
                </a:solidFill>
                <a:latin typeface="Times New Roman" pitchFamily="18" charset="0"/>
                <a:cs typeface="Times New Roman" pitchFamily="18" charset="0"/>
              </a:rPr>
              <a:t>   </a:t>
            </a:r>
            <a:r>
              <a:rPr lang="uk-UA" sz="1600" b="0" dirty="0" smtClean="0">
                <a:solidFill>
                  <a:schemeClr val="bg1"/>
                </a:solidFill>
                <a:latin typeface="Times New Roman" pitchFamily="18" charset="0"/>
                <a:cs typeface="Times New Roman" pitchFamily="18" charset="0"/>
              </a:rPr>
              <a:t>,      ,</a:t>
            </a:r>
            <a:endParaRPr lang="uk-UA" sz="1600" b="0" dirty="0">
              <a:solidFill>
                <a:schemeClr val="bg1"/>
              </a:solidFill>
              <a:latin typeface="Times New Roman" pitchFamily="18" charset="0"/>
              <a:cs typeface="Times New Roman" pitchFamily="18" charset="0"/>
            </a:endParaRPr>
          </a:p>
          <a:p>
            <a:pPr>
              <a:spcAft>
                <a:spcPts val="1200"/>
              </a:spcAft>
              <a:defRPr/>
            </a:pPr>
            <a:r>
              <a:rPr lang="uk-UA" sz="1600" dirty="0">
                <a:solidFill>
                  <a:schemeClr val="bg1"/>
                </a:solidFill>
                <a:latin typeface="+mj-lt"/>
                <a:ea typeface="SimSun-ExtB" pitchFamily="49" charset="-122"/>
              </a:rPr>
              <a:t>Обмеження: </a:t>
            </a:r>
            <a:r>
              <a:rPr lang="uk-UA" b="0" i="1" dirty="0">
                <a:solidFill>
                  <a:schemeClr val="bg1"/>
                </a:solidFill>
                <a:latin typeface="Times New Roman" pitchFamily="18" charset="0"/>
                <a:ea typeface="SimSun-ExtB" pitchFamily="49" charset="-122"/>
                <a:cs typeface="Times New Roman" pitchFamily="18" charset="0"/>
              </a:rPr>
              <a:t>              </a:t>
            </a:r>
            <a:r>
              <a:rPr lang="en-US" sz="1400" b="0" i="1" dirty="0" smtClean="0">
                <a:solidFill>
                  <a:schemeClr val="bg1"/>
                </a:solidFill>
                <a:latin typeface="Arial" pitchFamily="34" charset="0"/>
                <a:ea typeface="SimSun-ExtB" pitchFamily="49" charset="-122"/>
                <a:cs typeface="Arial" pitchFamily="34" charset="0"/>
              </a:rPr>
              <a:t>t</a:t>
            </a:r>
            <a:r>
              <a:rPr lang="en-US" sz="1400" b="0" dirty="0" smtClean="0">
                <a:solidFill>
                  <a:schemeClr val="bg1"/>
                </a:solidFill>
                <a:latin typeface="Arial" pitchFamily="34" charset="0"/>
                <a:ea typeface="SimSun-ExtB" pitchFamily="49" charset="-122"/>
                <a:cs typeface="Arial" pitchFamily="34" charset="0"/>
              </a:rPr>
              <a:t>-</a:t>
            </a:r>
            <a:r>
              <a:rPr lang="uk-UA" sz="1400" b="0" dirty="0" smtClean="0">
                <a:solidFill>
                  <a:schemeClr val="bg1"/>
                </a:solidFill>
                <a:latin typeface="Arial" pitchFamily="34" charset="0"/>
                <a:ea typeface="SimSun-ExtB" pitchFamily="49" charset="-122"/>
                <a:cs typeface="Arial" pitchFamily="34" charset="0"/>
              </a:rPr>
              <a:t>час</a:t>
            </a:r>
            <a:r>
              <a:rPr lang="en-US" sz="1400" b="0" dirty="0" smtClean="0">
                <a:solidFill>
                  <a:schemeClr val="bg1"/>
                </a:solidFill>
                <a:latin typeface="Arial" pitchFamily="34" charset="0"/>
                <a:ea typeface="SimSun-ExtB" pitchFamily="49" charset="-122"/>
                <a:cs typeface="Arial" pitchFamily="34" charset="0"/>
              </a:rPr>
              <a:t>, </a:t>
            </a:r>
            <a:r>
              <a:rPr lang="uk-UA" sz="1400" b="0" dirty="0" smtClean="0">
                <a:solidFill>
                  <a:schemeClr val="bg1"/>
                </a:solidFill>
                <a:latin typeface="Arial" pitchFamily="34" charset="0"/>
                <a:ea typeface="SimSun-ExtB" pitchFamily="49" charset="-122"/>
                <a:cs typeface="Arial" pitchFamily="34" charset="0"/>
              </a:rPr>
              <a:t>протягом якого відбувається атака.</a:t>
            </a:r>
            <a:endParaRPr lang="uk-UA" sz="1400" b="0" dirty="0">
              <a:solidFill>
                <a:schemeClr val="bg1"/>
              </a:solidFill>
              <a:latin typeface="Arial" pitchFamily="34" charset="0"/>
              <a:ea typeface="SimSun-ExtB" pitchFamily="49" charset="-122"/>
              <a:cs typeface="Arial" pitchFamily="34" charset="0"/>
            </a:endParaRPr>
          </a:p>
          <a:p>
            <a:pPr>
              <a:defRPr/>
            </a:pPr>
            <a:r>
              <a:rPr lang="uk-UA" sz="1600" dirty="0">
                <a:solidFill>
                  <a:schemeClr val="bg1"/>
                </a:solidFill>
                <a:latin typeface="+mj-lt"/>
                <a:ea typeface="SimSun-ExtB" pitchFamily="49" charset="-122"/>
                <a:cs typeface="Arial" pitchFamily="34" charset="0"/>
              </a:rPr>
              <a:t>Припущення: </a:t>
            </a:r>
            <a:r>
              <a:rPr lang="uk-UA" sz="1400" b="0" dirty="0">
                <a:solidFill>
                  <a:schemeClr val="bg1"/>
                </a:solidFill>
                <a:latin typeface="+mj-lt"/>
                <a:ea typeface="SimSun-ExtB" pitchFamily="49" charset="-122"/>
                <a:cs typeface="Arial" pitchFamily="34" charset="0"/>
              </a:rPr>
              <a:t>1. </a:t>
            </a:r>
            <a:r>
              <a:rPr lang="uk-UA" sz="1400" b="0" dirty="0" smtClean="0">
                <a:solidFill>
                  <a:schemeClr val="bg1"/>
                </a:solidFill>
                <a:latin typeface="+mj-lt"/>
                <a:ea typeface="SimSun-ExtB" pitchFamily="49" charset="-122"/>
                <a:cs typeface="Arial" pitchFamily="34" charset="0"/>
              </a:rPr>
              <a:t>Ймовірність відмови елементів системи не перевищує номінальній;</a:t>
            </a:r>
            <a:endParaRPr lang="uk-UA" sz="1400" b="0" dirty="0">
              <a:solidFill>
                <a:schemeClr val="bg1"/>
              </a:solidFill>
              <a:latin typeface="+mj-lt"/>
              <a:ea typeface="SimSun-ExtB" pitchFamily="49" charset="-122"/>
              <a:cs typeface="Arial" pitchFamily="34" charset="0"/>
            </a:endParaRPr>
          </a:p>
          <a:p>
            <a:pPr>
              <a:spcAft>
                <a:spcPts val="1200"/>
              </a:spcAft>
              <a:defRPr/>
            </a:pPr>
            <a:r>
              <a:rPr lang="uk-UA" sz="1400" b="0" dirty="0">
                <a:solidFill>
                  <a:schemeClr val="bg1"/>
                </a:solidFill>
                <a:latin typeface="+mj-lt"/>
                <a:ea typeface="SimSun-ExtB" pitchFamily="49" charset="-122"/>
                <a:cs typeface="Arial" pitchFamily="34" charset="0"/>
              </a:rPr>
              <a:t>                             2. </a:t>
            </a:r>
            <a:r>
              <a:rPr lang="uk-UA" sz="1400" b="0" dirty="0" smtClean="0">
                <a:solidFill>
                  <a:schemeClr val="bg1"/>
                </a:solidFill>
                <a:latin typeface="+mj-lt"/>
                <a:ea typeface="SimSun-ExtB" pitchFamily="49" charset="-122"/>
                <a:cs typeface="Arial" pitchFamily="34" charset="0"/>
              </a:rPr>
              <a:t>Атаки на систему здійснюються неперервно.</a:t>
            </a:r>
            <a:endParaRPr lang="uk-UA" sz="1400" b="0" dirty="0">
              <a:solidFill>
                <a:schemeClr val="bg1"/>
              </a:solidFill>
              <a:latin typeface="+mj-lt"/>
              <a:ea typeface="SimSun-ExtB" pitchFamily="49" charset="-122"/>
              <a:cs typeface="Arial" pitchFamily="34" charset="0"/>
            </a:endParaRPr>
          </a:p>
          <a:p>
            <a:pPr>
              <a:defRPr/>
            </a:pPr>
            <a:r>
              <a:rPr lang="uk-UA" sz="1600" dirty="0" smtClean="0">
                <a:solidFill>
                  <a:schemeClr val="bg1"/>
                </a:solidFill>
                <a:latin typeface="+mj-lt"/>
                <a:ea typeface="SimSun-ExtB" pitchFamily="49" charset="-122"/>
                <a:cs typeface="Arial" pitchFamily="34" charset="0"/>
              </a:rPr>
              <a:t>Етап: </a:t>
            </a:r>
            <a:r>
              <a:rPr lang="uk-UA" sz="1400" b="0" dirty="0" smtClean="0">
                <a:solidFill>
                  <a:schemeClr val="bg1"/>
                </a:solidFill>
                <a:latin typeface="+mj-lt"/>
                <a:ea typeface="SimSun-ExtB" pitchFamily="49" charset="-122"/>
                <a:cs typeface="Arial" pitchFamily="34" charset="0"/>
              </a:rPr>
              <a:t>1 </a:t>
            </a:r>
            <a:r>
              <a:rPr lang="uk-UA" sz="1400" b="0" dirty="0">
                <a:solidFill>
                  <a:schemeClr val="bg1"/>
                </a:solidFill>
                <a:latin typeface="+mj-lt"/>
                <a:ea typeface="SimSun-ExtB" pitchFamily="49" charset="-122"/>
                <a:cs typeface="Arial" pitchFamily="34" charset="0"/>
              </a:rPr>
              <a:t>– </a:t>
            </a:r>
            <a:r>
              <a:rPr lang="uk-UA" sz="1400" b="0" dirty="0" smtClean="0">
                <a:solidFill>
                  <a:schemeClr val="bg1"/>
                </a:solidFill>
                <a:latin typeface="+mj-lt"/>
                <a:ea typeface="SimSun-ExtB" pitchFamily="49" charset="-122"/>
                <a:cs typeface="Arial" pitchFamily="34" charset="0"/>
              </a:rPr>
              <a:t>визначення початкового інтервалу часу        </a:t>
            </a:r>
            <a:endParaRPr lang="uk-UA" sz="1400" dirty="0" smtClean="0">
              <a:solidFill>
                <a:schemeClr val="bg1"/>
              </a:solidFill>
              <a:latin typeface="+mj-lt"/>
              <a:ea typeface="SimSun-ExtB" pitchFamily="49" charset="-122"/>
              <a:cs typeface="Arial" pitchFamily="34" charset="0"/>
            </a:endParaRPr>
          </a:p>
          <a:p>
            <a:pPr>
              <a:spcAft>
                <a:spcPts val="600"/>
              </a:spcAft>
              <a:defRPr/>
            </a:pPr>
            <a:r>
              <a:rPr lang="uk-UA" sz="1400" dirty="0" smtClean="0">
                <a:solidFill>
                  <a:schemeClr val="bg1"/>
                </a:solidFill>
                <a:latin typeface="+mj-lt"/>
                <a:ea typeface="SimSun-ExtB" pitchFamily="49" charset="-122"/>
                <a:cs typeface="Arial" pitchFamily="34" charset="0"/>
              </a:rPr>
              <a:t>Етап:   </a:t>
            </a:r>
            <a:r>
              <a:rPr lang="uk-UA" sz="1400" b="0" dirty="0" smtClean="0">
                <a:solidFill>
                  <a:schemeClr val="bg1"/>
                </a:solidFill>
                <a:latin typeface="+mj-lt"/>
                <a:ea typeface="SimSun-ExtB" pitchFamily="49" charset="-122"/>
                <a:cs typeface="Arial" pitchFamily="34" charset="0"/>
              </a:rPr>
              <a:t>2 – знаходження </a:t>
            </a:r>
            <a:r>
              <a:rPr lang="en-US" sz="1400" b="0" dirty="0" smtClean="0">
                <a:solidFill>
                  <a:schemeClr val="bg1"/>
                </a:solidFill>
                <a:latin typeface="+mj-lt"/>
                <a:ea typeface="SimSun-ExtB" pitchFamily="49" charset="-122"/>
                <a:cs typeface="Arial" pitchFamily="34" charset="0"/>
              </a:rPr>
              <a:t>                        ,     - </a:t>
            </a:r>
            <a:r>
              <a:rPr lang="uk-UA" sz="1400" b="0" dirty="0" smtClean="0">
                <a:solidFill>
                  <a:schemeClr val="bg1"/>
                </a:solidFill>
                <a:latin typeface="+mj-lt"/>
                <a:ea typeface="SimSun-ExtB" pitchFamily="49" charset="-122"/>
                <a:cs typeface="Arial" pitchFamily="34" charset="0"/>
              </a:rPr>
              <a:t>кількість коренів</a:t>
            </a:r>
          </a:p>
          <a:p>
            <a:pPr>
              <a:spcAft>
                <a:spcPts val="600"/>
              </a:spcAft>
              <a:defRPr/>
            </a:pPr>
            <a:r>
              <a:rPr lang="uk-UA" sz="1400" dirty="0" smtClean="0">
                <a:solidFill>
                  <a:schemeClr val="bg1"/>
                </a:solidFill>
                <a:latin typeface="+mj-lt"/>
                <a:ea typeface="SimSun-ExtB" pitchFamily="49" charset="-122"/>
                <a:cs typeface="Arial" pitchFamily="34" charset="0"/>
              </a:rPr>
              <a:t>Етап:   3 – </a:t>
            </a:r>
            <a:r>
              <a:rPr lang="uk-UA" sz="1400" b="0" dirty="0" smtClean="0">
                <a:solidFill>
                  <a:schemeClr val="bg1"/>
                </a:solidFill>
                <a:latin typeface="+mj-lt"/>
                <a:ea typeface="SimSun-ExtB" pitchFamily="49" charset="-122"/>
                <a:cs typeface="Arial" pitchFamily="34" charset="0"/>
              </a:rPr>
              <a:t>визначення кореня                             </a:t>
            </a:r>
            <a:endParaRPr lang="uk-UA" sz="1400" dirty="0">
              <a:solidFill>
                <a:schemeClr val="bg1"/>
              </a:solidFill>
              <a:latin typeface="+mj-lt"/>
              <a:ea typeface="SimSun-ExtB" pitchFamily="49" charset="-122"/>
              <a:cs typeface="Arial" pitchFamily="34" charset="0"/>
            </a:endParaRPr>
          </a:p>
          <a:p>
            <a:pPr>
              <a:spcAft>
                <a:spcPts val="0"/>
              </a:spcAft>
              <a:defRPr/>
            </a:pPr>
            <a:r>
              <a:rPr lang="uk-UA" sz="1400" dirty="0" smtClean="0">
                <a:solidFill>
                  <a:schemeClr val="bg1"/>
                </a:solidFill>
                <a:latin typeface="+mj-lt"/>
                <a:ea typeface="SimSun-ExtB" pitchFamily="49" charset="-122"/>
                <a:cs typeface="Arial" pitchFamily="34" charset="0"/>
              </a:rPr>
              <a:t>Етап:   4 </a:t>
            </a:r>
            <a:r>
              <a:rPr lang="uk-UA" sz="1400" b="0" dirty="0" smtClean="0">
                <a:solidFill>
                  <a:schemeClr val="bg1"/>
                </a:solidFill>
                <a:latin typeface="+mj-lt"/>
                <a:ea typeface="SimSun-ExtB" pitchFamily="49" charset="-122"/>
                <a:cs typeface="Arial" pitchFamily="34" charset="0"/>
              </a:rPr>
              <a:t>– визначення початкової функції інтенсивності КА для захищеної інформаційної системи</a:t>
            </a:r>
          </a:p>
          <a:p>
            <a:pPr>
              <a:spcAft>
                <a:spcPts val="0"/>
              </a:spcAft>
              <a:defRPr/>
            </a:pPr>
            <a:r>
              <a:rPr lang="uk-UA" sz="1400" dirty="0" smtClean="0">
                <a:solidFill>
                  <a:schemeClr val="bg1"/>
                </a:solidFill>
                <a:latin typeface="+mj-lt"/>
                <a:ea typeface="SimSun-ExtB" pitchFamily="49" charset="-122"/>
                <a:cs typeface="Arial" pitchFamily="34" charset="0"/>
              </a:rPr>
              <a:t>Етап :   5 </a:t>
            </a:r>
            <a:r>
              <a:rPr lang="uk-UA" sz="1400" b="0" dirty="0" smtClean="0">
                <a:solidFill>
                  <a:schemeClr val="bg1"/>
                </a:solidFill>
                <a:latin typeface="+mj-lt"/>
                <a:ea typeface="SimSun-ExtB" pitchFamily="49" charset="-122"/>
                <a:cs typeface="Arial" pitchFamily="34" charset="0"/>
              </a:rPr>
              <a:t>– побудова поточної щільності розподілу ймовірності успішної реалізації КА</a:t>
            </a:r>
          </a:p>
          <a:p>
            <a:pPr>
              <a:spcAft>
                <a:spcPts val="0"/>
              </a:spcAft>
              <a:defRPr/>
            </a:pPr>
            <a:r>
              <a:rPr lang="uk-UA" sz="1400" dirty="0" smtClean="0">
                <a:solidFill>
                  <a:schemeClr val="bg1"/>
                </a:solidFill>
                <a:latin typeface="+mj-lt"/>
                <a:ea typeface="SimSun-ExtB" pitchFamily="49" charset="-122"/>
                <a:cs typeface="Arial" pitchFamily="34" charset="0"/>
              </a:rPr>
              <a:t>Етап : 6 </a:t>
            </a:r>
            <a:r>
              <a:rPr lang="uk-UA" sz="1400" b="0" dirty="0" smtClean="0">
                <a:solidFill>
                  <a:schemeClr val="bg1"/>
                </a:solidFill>
                <a:latin typeface="+mj-lt"/>
                <a:ea typeface="SimSun-ExtB" pitchFamily="49" charset="-122"/>
                <a:cs typeface="Arial" pitchFamily="34" charset="0"/>
              </a:rPr>
              <a:t>-  визначення поточної функції ризику</a:t>
            </a:r>
          </a:p>
          <a:p>
            <a:pPr>
              <a:spcAft>
                <a:spcPts val="0"/>
              </a:spcAft>
              <a:defRPr/>
            </a:pPr>
            <a:r>
              <a:rPr lang="uk-UA" sz="1400" dirty="0" smtClean="0">
                <a:solidFill>
                  <a:schemeClr val="bg1"/>
                </a:solidFill>
                <a:latin typeface="+mj-lt"/>
                <a:ea typeface="SimSun-ExtB" pitchFamily="49" charset="-122"/>
                <a:cs typeface="Arial" pitchFamily="34" charset="0"/>
              </a:rPr>
              <a:t>Етап : 7 </a:t>
            </a:r>
            <a:r>
              <a:rPr lang="uk-UA" sz="1400" b="0" dirty="0" smtClean="0">
                <a:solidFill>
                  <a:schemeClr val="bg1"/>
                </a:solidFill>
                <a:latin typeface="+mj-lt"/>
                <a:ea typeface="SimSun-ExtB" pitchFamily="49" charset="-122"/>
                <a:cs typeface="Arial" pitchFamily="34" charset="0"/>
              </a:rPr>
              <a:t>– визначення сумарної функції ризику</a:t>
            </a:r>
          </a:p>
          <a:p>
            <a:pPr>
              <a:spcAft>
                <a:spcPts val="0"/>
              </a:spcAft>
              <a:defRPr/>
            </a:pPr>
            <a:r>
              <a:rPr lang="uk-UA" sz="1400" dirty="0" smtClean="0">
                <a:solidFill>
                  <a:schemeClr val="bg1"/>
                </a:solidFill>
                <a:latin typeface="+mj-lt"/>
                <a:ea typeface="SimSun-ExtB" pitchFamily="49" charset="-122"/>
                <a:cs typeface="Arial" pitchFamily="34" charset="0"/>
              </a:rPr>
              <a:t>Висновки: 1.</a:t>
            </a:r>
            <a:r>
              <a:rPr lang="uk-UA" sz="1400" b="0" dirty="0" smtClean="0">
                <a:solidFill>
                  <a:schemeClr val="bg1"/>
                </a:solidFill>
                <a:latin typeface="+mj-lt"/>
                <a:ea typeface="SimSun-ExtB" pitchFamily="49" charset="-122"/>
                <a:cs typeface="Arial" pitchFamily="34" charset="0"/>
              </a:rPr>
              <a:t>Якщо для               :                             - інформаційна система захищена і ризик втрат дуже низький.</a:t>
            </a:r>
          </a:p>
          <a:p>
            <a:pPr>
              <a:spcAft>
                <a:spcPts val="0"/>
              </a:spcAft>
              <a:defRPr/>
            </a:pPr>
            <a:r>
              <a:rPr lang="uk-UA" sz="1400" b="0" dirty="0" smtClean="0">
                <a:solidFill>
                  <a:schemeClr val="bg1"/>
                </a:solidFill>
                <a:latin typeface="+mj-lt"/>
                <a:ea typeface="SimSun-ExtB" pitchFamily="49" charset="-122"/>
                <a:cs typeface="Arial" pitchFamily="34" charset="0"/>
              </a:rPr>
              <a:t>                                                            </a:t>
            </a:r>
            <a:r>
              <a:rPr lang="uk-UA" sz="1400" dirty="0" smtClean="0">
                <a:solidFill>
                  <a:schemeClr val="bg1"/>
                </a:solidFill>
                <a:latin typeface="+mj-lt"/>
                <a:ea typeface="SimSun-ExtB" pitchFamily="49" charset="-122"/>
                <a:cs typeface="Arial" pitchFamily="34" charset="0"/>
              </a:rPr>
              <a:t>2. </a:t>
            </a:r>
            <a:r>
              <a:rPr lang="uk-UA" sz="1400" b="0" dirty="0" smtClean="0">
                <a:solidFill>
                  <a:schemeClr val="bg1"/>
                </a:solidFill>
                <a:latin typeface="+mj-lt"/>
                <a:ea typeface="SimSun-ExtB" pitchFamily="49" charset="-122"/>
                <a:cs typeface="Arial" pitchFamily="34" charset="0"/>
              </a:rPr>
              <a:t>Якщо                </a:t>
            </a:r>
            <a:endParaRPr lang="uk-UA" sz="1400" dirty="0">
              <a:solidFill>
                <a:schemeClr val="bg1"/>
              </a:solidFill>
              <a:latin typeface="+mj-lt"/>
              <a:ea typeface="SimSun-ExtB" pitchFamily="49" charset="-122"/>
              <a:cs typeface="Arial" pitchFamily="34" charset="0"/>
            </a:endParaRPr>
          </a:p>
          <a:p>
            <a:pPr>
              <a:defRPr/>
            </a:pPr>
            <a:r>
              <a:rPr lang="uk-UA" sz="1400" b="0" dirty="0" smtClean="0">
                <a:solidFill>
                  <a:schemeClr val="bg1"/>
                </a:solidFill>
                <a:latin typeface="+mj-lt"/>
                <a:ea typeface="SimSun-ExtB" pitchFamily="49" charset="-122"/>
                <a:cs typeface="Arial" pitchFamily="34" charset="0"/>
              </a:rPr>
              <a:t>                                                                                             -</a:t>
            </a:r>
            <a:endParaRPr lang="uk-UA" sz="1400" b="0" dirty="0">
              <a:solidFill>
                <a:schemeClr val="bg1"/>
              </a:solidFill>
              <a:latin typeface="+mj-lt"/>
              <a:ea typeface="SimSun-ExtB" pitchFamily="49" charset="-122"/>
              <a:cs typeface="Arial" pitchFamily="34" charset="0"/>
            </a:endParaRPr>
          </a:p>
          <a:p>
            <a:pPr>
              <a:defRPr/>
            </a:pPr>
            <a:r>
              <a:rPr lang="uk-UA" sz="1400" b="0" dirty="0" smtClean="0">
                <a:solidFill>
                  <a:schemeClr val="bg1"/>
                </a:solidFill>
                <a:latin typeface="Arial" pitchFamily="34" charset="0"/>
                <a:ea typeface="SimSun-ExtB" pitchFamily="49" charset="-122"/>
                <a:cs typeface="Arial" pitchFamily="34" charset="0"/>
              </a:rPr>
              <a:t>                                                               </a:t>
            </a:r>
            <a:endParaRPr lang="uk-UA" sz="1400" b="0" dirty="0">
              <a:solidFill>
                <a:schemeClr val="bg1"/>
              </a:solidFill>
              <a:latin typeface="Arial" pitchFamily="34" charset="0"/>
              <a:ea typeface="SimSun-ExtB" pitchFamily="49" charset="-122"/>
              <a:cs typeface="Arial" pitchFamily="34" charset="0"/>
            </a:endParaRPr>
          </a:p>
          <a:p>
            <a:pPr>
              <a:defRPr/>
            </a:pPr>
            <a:r>
              <a:rPr lang="uk-UA" sz="1600" b="0" dirty="0">
                <a:solidFill>
                  <a:schemeClr val="bg1"/>
                </a:solidFill>
                <a:latin typeface="Times New Roman" pitchFamily="18" charset="0"/>
                <a:ea typeface="SimSun-ExtB" pitchFamily="49" charset="-122"/>
                <a:cs typeface="Times New Roman" pitchFamily="18" charset="0"/>
              </a:rPr>
              <a:t> </a:t>
            </a:r>
            <a:endParaRPr lang="en-US" sz="1600" b="0" dirty="0">
              <a:solidFill>
                <a:schemeClr val="bg1"/>
              </a:solidFill>
              <a:latin typeface="Times New Roman" pitchFamily="18" charset="0"/>
              <a:cs typeface="Times New Roman" pitchFamily="18" charset="0"/>
            </a:endParaRPr>
          </a:p>
          <a:p>
            <a:pPr>
              <a:defRPr/>
            </a:pPr>
            <a:endParaRPr lang="ru-RU" sz="1600" dirty="0">
              <a:solidFill>
                <a:schemeClr val="bg1"/>
              </a:solidFill>
              <a:latin typeface="+mj-lt"/>
              <a:ea typeface="SimSun-ExtB" pitchFamily="49" charset="-122"/>
            </a:endParaRPr>
          </a:p>
        </p:txBody>
      </p:sp>
      <p:graphicFrame>
        <p:nvGraphicFramePr>
          <p:cNvPr id="68" name="Объект 67"/>
          <p:cNvGraphicFramePr>
            <a:graphicFrameLocks noChangeAspect="1"/>
          </p:cNvGraphicFramePr>
          <p:nvPr/>
        </p:nvGraphicFramePr>
        <p:xfrm>
          <a:off x="4572000" y="764704"/>
          <a:ext cx="327373" cy="211708"/>
        </p:xfrm>
        <a:graphic>
          <a:graphicData uri="http://schemas.openxmlformats.org/presentationml/2006/ole">
            <mc:AlternateContent xmlns:mc="http://schemas.openxmlformats.org/markup-compatibility/2006">
              <mc:Choice xmlns:v="urn:schemas-microsoft-com:vml" Requires="v">
                <p:oleObj spid="_x0000_s19575" name="Формула" r:id="rId3" imgW="126720" imgH="139680" progId="Equation.3">
                  <p:embed/>
                </p:oleObj>
              </mc:Choice>
              <mc:Fallback>
                <p:oleObj name="Формула" r:id="rId3" imgW="126720" imgH="139680" progId="Equation.3">
                  <p:embed/>
                  <p:pic>
                    <p:nvPicPr>
                      <p:cNvPr id="0" name="Picture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764704"/>
                        <a:ext cx="327373" cy="2117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 name="Объект 68"/>
          <p:cNvGraphicFramePr>
            <a:graphicFrameLocks noChangeAspect="1"/>
          </p:cNvGraphicFramePr>
          <p:nvPr/>
        </p:nvGraphicFramePr>
        <p:xfrm>
          <a:off x="5076056" y="1124744"/>
          <a:ext cx="576064" cy="234026"/>
        </p:xfrm>
        <a:graphic>
          <a:graphicData uri="http://schemas.openxmlformats.org/presentationml/2006/ole">
            <mc:AlternateContent xmlns:mc="http://schemas.openxmlformats.org/markup-compatibility/2006">
              <mc:Choice xmlns:v="urn:schemas-microsoft-com:vml" Requires="v">
                <p:oleObj spid="_x0000_s19576" name="Формула" r:id="rId5" imgW="406080" imgH="164880" progId="Equation.3">
                  <p:embed/>
                </p:oleObj>
              </mc:Choice>
              <mc:Fallback>
                <p:oleObj name="Формула" r:id="rId5" imgW="406080" imgH="164880" progId="Equation.3">
                  <p:embed/>
                  <p:pic>
                    <p:nvPicPr>
                      <p:cNvPr id="0" name="Picture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6056" y="1124744"/>
                        <a:ext cx="576064" cy="2340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 name="Объект 69"/>
          <p:cNvGraphicFramePr>
            <a:graphicFrameLocks noChangeAspect="1"/>
          </p:cNvGraphicFramePr>
          <p:nvPr/>
        </p:nvGraphicFramePr>
        <p:xfrm>
          <a:off x="8100392" y="764704"/>
          <a:ext cx="216024" cy="237626"/>
        </p:xfrm>
        <a:graphic>
          <a:graphicData uri="http://schemas.openxmlformats.org/presentationml/2006/ole">
            <mc:AlternateContent xmlns:mc="http://schemas.openxmlformats.org/markup-compatibility/2006">
              <mc:Choice xmlns:v="urn:schemas-microsoft-com:vml" Requires="v">
                <p:oleObj spid="_x0000_s19577" name="Формула" r:id="rId7" imgW="126720" imgH="139680" progId="Equation.3">
                  <p:embed/>
                </p:oleObj>
              </mc:Choice>
              <mc:Fallback>
                <p:oleObj name="Формула" r:id="rId7" imgW="126720" imgH="139680" progId="Equation.3">
                  <p:embed/>
                  <p:pic>
                    <p:nvPicPr>
                      <p:cNvPr id="0" name="Picture 6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00392" y="764704"/>
                        <a:ext cx="216024" cy="2376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 name="Объект 70"/>
          <p:cNvGraphicFramePr>
            <a:graphicFrameLocks noChangeAspect="1"/>
          </p:cNvGraphicFramePr>
          <p:nvPr/>
        </p:nvGraphicFramePr>
        <p:xfrm>
          <a:off x="8359775" y="758825"/>
          <a:ext cx="201613" cy="301625"/>
        </p:xfrm>
        <a:graphic>
          <a:graphicData uri="http://schemas.openxmlformats.org/presentationml/2006/ole">
            <mc:AlternateContent xmlns:mc="http://schemas.openxmlformats.org/markup-compatibility/2006">
              <mc:Choice xmlns:v="urn:schemas-microsoft-com:vml" Requires="v">
                <p:oleObj spid="_x0000_s19578" name="Формула" r:id="rId9" imgW="177480" imgH="266400" progId="Equation.3">
                  <p:embed/>
                </p:oleObj>
              </mc:Choice>
              <mc:Fallback>
                <p:oleObj name="Формула" r:id="rId9" imgW="177480" imgH="266400" progId="Equation.3">
                  <p:embed/>
                  <p:pic>
                    <p:nvPicPr>
                      <p:cNvPr id="0" name="Picture 6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59775" y="758825"/>
                        <a:ext cx="201613" cy="30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 name="Объект 71"/>
          <p:cNvGraphicFramePr>
            <a:graphicFrameLocks noChangeAspect="1"/>
          </p:cNvGraphicFramePr>
          <p:nvPr/>
        </p:nvGraphicFramePr>
        <p:xfrm>
          <a:off x="8596313" y="765175"/>
          <a:ext cx="449262" cy="239713"/>
        </p:xfrm>
        <a:graphic>
          <a:graphicData uri="http://schemas.openxmlformats.org/presentationml/2006/ole">
            <mc:AlternateContent xmlns:mc="http://schemas.openxmlformats.org/markup-compatibility/2006">
              <mc:Choice xmlns:v="urn:schemas-microsoft-com:vml" Requires="v">
                <p:oleObj spid="_x0000_s19579" name="Формула" r:id="rId11" imgW="355320" imgH="190440" progId="Equation.3">
                  <p:embed/>
                </p:oleObj>
              </mc:Choice>
              <mc:Fallback>
                <p:oleObj name="Формула" r:id="rId11" imgW="355320" imgH="190440" progId="Equation.3">
                  <p:embed/>
                  <p:pic>
                    <p:nvPicPr>
                      <p:cNvPr id="0" name="Picture 6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96313" y="765175"/>
                        <a:ext cx="449262" cy="239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 name="Объект 73"/>
          <p:cNvGraphicFramePr>
            <a:graphicFrameLocks noChangeAspect="1"/>
          </p:cNvGraphicFramePr>
          <p:nvPr/>
        </p:nvGraphicFramePr>
        <p:xfrm>
          <a:off x="2417763" y="1125538"/>
          <a:ext cx="990600" cy="203200"/>
        </p:xfrm>
        <a:graphic>
          <a:graphicData uri="http://schemas.openxmlformats.org/presentationml/2006/ole">
            <mc:AlternateContent xmlns:mc="http://schemas.openxmlformats.org/markup-compatibility/2006">
              <mc:Choice xmlns:v="urn:schemas-microsoft-com:vml" Requires="v">
                <p:oleObj spid="_x0000_s19580" name="Формула" r:id="rId13" imgW="990360" imgH="203040" progId="Equation.3">
                  <p:embed/>
                </p:oleObj>
              </mc:Choice>
              <mc:Fallback>
                <p:oleObj name="Формула" r:id="rId13" imgW="990360" imgH="203040" progId="Equation.3">
                  <p:embed/>
                  <p:pic>
                    <p:nvPicPr>
                      <p:cNvPr id="0" name="Picture 7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17763" y="1125538"/>
                        <a:ext cx="9906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5" name="Объект 74"/>
          <p:cNvGraphicFramePr>
            <a:graphicFrameLocks noChangeAspect="1"/>
          </p:cNvGraphicFramePr>
          <p:nvPr/>
        </p:nvGraphicFramePr>
        <p:xfrm>
          <a:off x="5796136" y="3068960"/>
          <a:ext cx="1386161" cy="235709"/>
        </p:xfrm>
        <a:graphic>
          <a:graphicData uri="http://schemas.openxmlformats.org/presentationml/2006/ole">
            <mc:AlternateContent xmlns:mc="http://schemas.openxmlformats.org/markup-compatibility/2006">
              <mc:Choice xmlns:v="urn:schemas-microsoft-com:vml" Requires="v">
                <p:oleObj spid="_x0000_s19581" name="Формула" r:id="rId15" imgW="1511280" imgH="253800" progId="Equation.3">
                  <p:embed/>
                </p:oleObj>
              </mc:Choice>
              <mc:Fallback>
                <p:oleObj name="Формула" r:id="rId15" imgW="1511280" imgH="253800" progId="Equation.3">
                  <p:embed/>
                  <p:pic>
                    <p:nvPicPr>
                      <p:cNvPr id="0" name="Picture 7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796136" y="3068960"/>
                        <a:ext cx="1386161" cy="23570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6" name="Объект 75"/>
          <p:cNvGraphicFramePr>
            <a:graphicFrameLocks noChangeAspect="1"/>
          </p:cNvGraphicFramePr>
          <p:nvPr/>
        </p:nvGraphicFramePr>
        <p:xfrm>
          <a:off x="1463675" y="2735464"/>
          <a:ext cx="1236117" cy="226810"/>
        </p:xfrm>
        <a:graphic>
          <a:graphicData uri="http://schemas.openxmlformats.org/presentationml/2006/ole">
            <mc:AlternateContent xmlns:mc="http://schemas.openxmlformats.org/markup-compatibility/2006">
              <mc:Choice xmlns:v="urn:schemas-microsoft-com:vml" Requires="v">
                <p:oleObj spid="_x0000_s19582" name="Формула" r:id="rId17" imgW="1384200" imgH="253800" progId="Equation.3">
                  <p:embed/>
                </p:oleObj>
              </mc:Choice>
              <mc:Fallback>
                <p:oleObj name="Формула" r:id="rId17" imgW="1384200" imgH="253800" progId="Equation.3">
                  <p:embed/>
                  <p:pic>
                    <p:nvPicPr>
                      <p:cNvPr id="0" name="Picture 7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463675" y="2735464"/>
                        <a:ext cx="1236117" cy="2268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0" name="Объект 79"/>
          <p:cNvGraphicFramePr>
            <a:graphicFrameLocks noChangeAspect="1"/>
          </p:cNvGraphicFramePr>
          <p:nvPr/>
        </p:nvGraphicFramePr>
        <p:xfrm>
          <a:off x="1331640" y="1628800"/>
          <a:ext cx="1368152" cy="215900"/>
        </p:xfrm>
        <a:graphic>
          <a:graphicData uri="http://schemas.openxmlformats.org/presentationml/2006/ole">
            <mc:AlternateContent xmlns:mc="http://schemas.openxmlformats.org/markup-compatibility/2006">
              <mc:Choice xmlns:v="urn:schemas-microsoft-com:vml" Requires="v">
                <p:oleObj spid="_x0000_s19583" name="Формула" r:id="rId19" imgW="1358640" imgH="253800" progId="Equation.3">
                  <p:embed/>
                </p:oleObj>
              </mc:Choice>
              <mc:Fallback>
                <p:oleObj name="Формула" r:id="rId19" imgW="1358640" imgH="253800" progId="Equation.3">
                  <p:embed/>
                  <p:pic>
                    <p:nvPicPr>
                      <p:cNvPr id="0" name="Picture 7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331640" y="1628800"/>
                        <a:ext cx="136815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 name="Объект 80"/>
          <p:cNvGraphicFramePr>
            <a:graphicFrameLocks noChangeAspect="1"/>
          </p:cNvGraphicFramePr>
          <p:nvPr/>
        </p:nvGraphicFramePr>
        <p:xfrm>
          <a:off x="7236296" y="3068960"/>
          <a:ext cx="255301" cy="216024"/>
        </p:xfrm>
        <a:graphic>
          <a:graphicData uri="http://schemas.openxmlformats.org/presentationml/2006/ole">
            <mc:AlternateContent xmlns:mc="http://schemas.openxmlformats.org/markup-compatibility/2006">
              <mc:Choice xmlns:v="urn:schemas-microsoft-com:vml" Requires="v">
                <p:oleObj spid="_x0000_s19584" name="Формула" r:id="rId21" imgW="164880" imgH="139680" progId="Equation.3">
                  <p:embed/>
                </p:oleObj>
              </mc:Choice>
              <mc:Fallback>
                <p:oleObj name="Формула" r:id="rId21" imgW="164880" imgH="139680" progId="Equation.3">
                  <p:embed/>
                  <p:pic>
                    <p:nvPicPr>
                      <p:cNvPr id="0" name="Picture 7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236296" y="3068960"/>
                        <a:ext cx="255301" cy="216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34" name="Object 78"/>
          <p:cNvGraphicFramePr>
            <a:graphicFrameLocks noChangeAspect="1"/>
          </p:cNvGraphicFramePr>
          <p:nvPr/>
        </p:nvGraphicFramePr>
        <p:xfrm>
          <a:off x="6372200" y="3284984"/>
          <a:ext cx="1384300" cy="254000"/>
        </p:xfrm>
        <a:graphic>
          <a:graphicData uri="http://schemas.openxmlformats.org/presentationml/2006/ole">
            <mc:AlternateContent xmlns:mc="http://schemas.openxmlformats.org/markup-compatibility/2006">
              <mc:Choice xmlns:v="urn:schemas-microsoft-com:vml" Requires="v">
                <p:oleObj spid="_x0000_s19585" name="Формула" r:id="rId23" imgW="1384200" imgH="253800" progId="Equation.3">
                  <p:embed/>
                </p:oleObj>
              </mc:Choice>
              <mc:Fallback>
                <p:oleObj name="Формула" r:id="rId23" imgW="1384200" imgH="253800" progId="Equation.3">
                  <p:embed/>
                  <p:pic>
                    <p:nvPicPr>
                      <p:cNvPr id="0" name="Picture 7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372200" y="3284984"/>
                        <a:ext cx="13843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Объект 82"/>
          <p:cNvGraphicFramePr>
            <a:graphicFrameLocks noChangeAspect="1"/>
          </p:cNvGraphicFramePr>
          <p:nvPr/>
        </p:nvGraphicFramePr>
        <p:xfrm>
          <a:off x="2411760" y="2060848"/>
          <a:ext cx="262829" cy="169567"/>
        </p:xfrm>
        <a:graphic>
          <a:graphicData uri="http://schemas.openxmlformats.org/presentationml/2006/ole">
            <mc:AlternateContent xmlns:mc="http://schemas.openxmlformats.org/markup-compatibility/2006">
              <mc:Choice xmlns:v="urn:schemas-microsoft-com:vml" Requires="v">
                <p:oleObj spid="_x0000_s19586" name="Формула" r:id="rId25" imgW="393480" imgH="253800" progId="Equation.3">
                  <p:embed/>
                </p:oleObj>
              </mc:Choice>
              <mc:Fallback>
                <p:oleObj name="Формула" r:id="rId25" imgW="393480" imgH="253800" progId="Equation.3">
                  <p:embed/>
                  <p:pic>
                    <p:nvPicPr>
                      <p:cNvPr id="0" name="Picture 7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411760" y="2060848"/>
                        <a:ext cx="262829" cy="1695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36" name="Object 80"/>
          <p:cNvGraphicFramePr>
            <a:graphicFrameLocks noChangeAspect="1"/>
          </p:cNvGraphicFramePr>
          <p:nvPr/>
        </p:nvGraphicFramePr>
        <p:xfrm>
          <a:off x="1698625" y="2205038"/>
          <a:ext cx="930275" cy="188912"/>
        </p:xfrm>
        <a:graphic>
          <a:graphicData uri="http://schemas.openxmlformats.org/presentationml/2006/ole">
            <mc:AlternateContent xmlns:mc="http://schemas.openxmlformats.org/markup-compatibility/2006">
              <mc:Choice xmlns:v="urn:schemas-microsoft-com:vml" Requires="v">
                <p:oleObj spid="_x0000_s19587" name="Формула" r:id="rId27" imgW="990360" imgH="203040" progId="Equation.3">
                  <p:embed/>
                </p:oleObj>
              </mc:Choice>
              <mc:Fallback>
                <p:oleObj name="Формула" r:id="rId27" imgW="990360" imgH="203040" progId="Equation.3">
                  <p:embed/>
                  <p:pic>
                    <p:nvPicPr>
                      <p:cNvPr id="0" name="Picture 80"/>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698625" y="2205038"/>
                        <a:ext cx="930275" cy="188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2" name="Прямая со стрелкой 91"/>
          <p:cNvCxnSpPr>
            <a:stCxn id="83052" idx="2"/>
          </p:cNvCxnSpPr>
          <p:nvPr/>
        </p:nvCxnSpPr>
        <p:spPr>
          <a:xfrm>
            <a:off x="2177078" y="3164190"/>
            <a:ext cx="18658" cy="105689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3" name="Объект 92"/>
          <p:cNvGraphicFramePr>
            <a:graphicFrameLocks noChangeAspect="1"/>
          </p:cNvGraphicFramePr>
          <p:nvPr/>
        </p:nvGraphicFramePr>
        <p:xfrm>
          <a:off x="1528763" y="4581525"/>
          <a:ext cx="1422400" cy="254000"/>
        </p:xfrm>
        <a:graphic>
          <a:graphicData uri="http://schemas.openxmlformats.org/presentationml/2006/ole">
            <mc:AlternateContent xmlns:mc="http://schemas.openxmlformats.org/markup-compatibility/2006">
              <mc:Choice xmlns:v="urn:schemas-microsoft-com:vml" Requires="v">
                <p:oleObj spid="_x0000_s19588" name="Формула" r:id="rId29" imgW="1422360" imgH="253800" progId="Equation.3">
                  <p:embed/>
                </p:oleObj>
              </mc:Choice>
              <mc:Fallback>
                <p:oleObj name="Формула" r:id="rId29" imgW="1422360" imgH="253800" progId="Equation.3">
                  <p:embed/>
                  <p:pic>
                    <p:nvPicPr>
                      <p:cNvPr id="0" name="Picture 8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528763" y="4581525"/>
                        <a:ext cx="14224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5" name="Прямая со стрелкой 94"/>
          <p:cNvCxnSpPr/>
          <p:nvPr/>
        </p:nvCxnSpPr>
        <p:spPr>
          <a:xfrm>
            <a:off x="539552" y="2852936"/>
            <a:ext cx="0" cy="648072"/>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96" name="Прямоугольник 95"/>
          <p:cNvSpPr/>
          <p:nvPr/>
        </p:nvSpPr>
        <p:spPr>
          <a:xfrm>
            <a:off x="179512" y="3501008"/>
            <a:ext cx="1872208" cy="648072"/>
          </a:xfrm>
          <a:prstGeom prst="rect">
            <a:avLst/>
          </a:prstGeom>
          <a:solidFill>
            <a:srgbClr val="00B0F0"/>
          </a:solidFill>
          <a:ln w="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altLang="ru-RU" sz="1000" b="0" u="sng" dirty="0" smtClean="0">
                <a:solidFill>
                  <a:schemeClr val="bg1"/>
                </a:solidFill>
                <a:latin typeface="Arial" charset="0"/>
              </a:rPr>
              <a:t>Визначення початкової функції</a:t>
            </a:r>
            <a:r>
              <a:rPr lang="uk-UA" altLang="ru-RU" b="0" u="sng" dirty="0" smtClean="0">
                <a:solidFill>
                  <a:schemeClr val="bg1"/>
                </a:solidFill>
                <a:latin typeface="Arial" charset="0"/>
              </a:rPr>
              <a:t> </a:t>
            </a:r>
            <a:r>
              <a:rPr lang="uk-UA" altLang="ru-RU" sz="1000" b="0" u="sng" dirty="0" smtClean="0">
                <a:solidFill>
                  <a:schemeClr val="bg1"/>
                </a:solidFill>
                <a:latin typeface="Arial" charset="0"/>
              </a:rPr>
              <a:t> </a:t>
            </a:r>
            <a:endParaRPr lang="ru-RU" dirty="0"/>
          </a:p>
        </p:txBody>
      </p:sp>
      <p:graphicFrame>
        <p:nvGraphicFramePr>
          <p:cNvPr id="97" name="Объект 96"/>
          <p:cNvGraphicFramePr>
            <a:graphicFrameLocks noChangeAspect="1"/>
          </p:cNvGraphicFramePr>
          <p:nvPr/>
        </p:nvGraphicFramePr>
        <p:xfrm>
          <a:off x="690563" y="3860800"/>
          <a:ext cx="1308100" cy="203200"/>
        </p:xfrm>
        <a:graphic>
          <a:graphicData uri="http://schemas.openxmlformats.org/presentationml/2006/ole">
            <mc:AlternateContent xmlns:mc="http://schemas.openxmlformats.org/markup-compatibility/2006">
              <mc:Choice xmlns:v="urn:schemas-microsoft-com:vml" Requires="v">
                <p:oleObj spid="_x0000_s19589" name="Формула" r:id="rId31" imgW="1307880" imgH="203040" progId="Equation.3">
                  <p:embed/>
                </p:oleObj>
              </mc:Choice>
              <mc:Fallback>
                <p:oleObj name="Формула" r:id="rId31" imgW="1307880" imgH="203040" progId="Equation.3">
                  <p:embed/>
                  <p:pic>
                    <p:nvPicPr>
                      <p:cNvPr id="0" name="Picture 8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90563" y="3860800"/>
                        <a:ext cx="13081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8" name="Объект 97"/>
          <p:cNvGraphicFramePr>
            <a:graphicFrameLocks noChangeAspect="1"/>
          </p:cNvGraphicFramePr>
          <p:nvPr/>
        </p:nvGraphicFramePr>
        <p:xfrm>
          <a:off x="2051720" y="1124744"/>
          <a:ext cx="330200" cy="177800"/>
        </p:xfrm>
        <a:graphic>
          <a:graphicData uri="http://schemas.openxmlformats.org/presentationml/2006/ole">
            <mc:AlternateContent xmlns:mc="http://schemas.openxmlformats.org/markup-compatibility/2006">
              <mc:Choice xmlns:v="urn:schemas-microsoft-com:vml" Requires="v">
                <p:oleObj spid="_x0000_s19590" name="Формула" r:id="rId33" imgW="330120" imgH="177480" progId="Equation.3">
                  <p:embed/>
                </p:oleObj>
              </mc:Choice>
              <mc:Fallback>
                <p:oleObj name="Формула" r:id="rId33" imgW="330120" imgH="177480" progId="Equation.3">
                  <p:embed/>
                  <p:pic>
                    <p:nvPicPr>
                      <p:cNvPr id="0" name="Picture 83"/>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051720" y="1124744"/>
                        <a:ext cx="3302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0" name="Прямая со стрелкой 99"/>
          <p:cNvCxnSpPr>
            <a:stCxn id="19470" idx="2"/>
            <a:endCxn id="19473" idx="0"/>
          </p:cNvCxnSpPr>
          <p:nvPr/>
        </p:nvCxnSpPr>
        <p:spPr>
          <a:xfrm>
            <a:off x="2264569" y="4797152"/>
            <a:ext cx="3175" cy="36004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540" name="Object 84"/>
          <p:cNvGraphicFramePr>
            <a:graphicFrameLocks noChangeAspect="1"/>
          </p:cNvGraphicFramePr>
          <p:nvPr/>
        </p:nvGraphicFramePr>
        <p:xfrm>
          <a:off x="971600" y="5373216"/>
          <a:ext cx="1368152" cy="357294"/>
        </p:xfrm>
        <a:graphic>
          <a:graphicData uri="http://schemas.openxmlformats.org/presentationml/2006/ole">
            <mc:AlternateContent xmlns:mc="http://schemas.openxmlformats.org/markup-compatibility/2006">
              <mc:Choice xmlns:v="urn:schemas-microsoft-com:vml" Requires="v">
                <p:oleObj spid="_x0000_s19591" name="Формула" r:id="rId35" imgW="1701720" imgH="444240" progId="Equation.3">
                  <p:embed/>
                </p:oleObj>
              </mc:Choice>
              <mc:Fallback>
                <p:oleObj name="Формула" r:id="rId35" imgW="1701720" imgH="444240" progId="Equation.3">
                  <p:embed/>
                  <p:pic>
                    <p:nvPicPr>
                      <p:cNvPr id="0" name="Picture 84"/>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971600" y="5373216"/>
                        <a:ext cx="1368152" cy="3572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41" name="Object 85"/>
          <p:cNvGraphicFramePr>
            <a:graphicFrameLocks noChangeAspect="1"/>
          </p:cNvGraphicFramePr>
          <p:nvPr/>
        </p:nvGraphicFramePr>
        <p:xfrm>
          <a:off x="2339752" y="5445224"/>
          <a:ext cx="1068388" cy="219075"/>
        </p:xfrm>
        <a:graphic>
          <a:graphicData uri="http://schemas.openxmlformats.org/presentationml/2006/ole">
            <mc:AlternateContent xmlns:mc="http://schemas.openxmlformats.org/markup-compatibility/2006">
              <mc:Choice xmlns:v="urn:schemas-microsoft-com:vml" Requires="v">
                <p:oleObj spid="_x0000_s19592" name="Формула" r:id="rId37" imgW="990360" imgH="203040" progId="Equation.3">
                  <p:embed/>
                </p:oleObj>
              </mc:Choice>
              <mc:Fallback>
                <p:oleObj name="Формула" r:id="rId37" imgW="990360" imgH="203040" progId="Equation.3">
                  <p:embed/>
                  <p:pic>
                    <p:nvPicPr>
                      <p:cNvPr id="0" name="Picture 85"/>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2339752" y="5445224"/>
                        <a:ext cx="1068388"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 name="Прямоугольник 102"/>
          <p:cNvSpPr/>
          <p:nvPr/>
        </p:nvSpPr>
        <p:spPr>
          <a:xfrm>
            <a:off x="971600" y="5805264"/>
            <a:ext cx="2664296" cy="288032"/>
          </a:xfrm>
          <a:prstGeom prst="rect">
            <a:avLst/>
          </a:prstGeom>
          <a:solidFill>
            <a:srgbClr val="00B0F0"/>
          </a:solidFill>
          <a:ln w="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aphicFrame>
        <p:nvGraphicFramePr>
          <p:cNvPr id="104" name="Объект 103"/>
          <p:cNvGraphicFramePr>
            <a:graphicFrameLocks noChangeAspect="1"/>
          </p:cNvGraphicFramePr>
          <p:nvPr/>
        </p:nvGraphicFramePr>
        <p:xfrm>
          <a:off x="1763688" y="5877272"/>
          <a:ext cx="1073150" cy="215478"/>
        </p:xfrm>
        <a:graphic>
          <a:graphicData uri="http://schemas.openxmlformats.org/presentationml/2006/ole">
            <mc:AlternateContent xmlns:mc="http://schemas.openxmlformats.org/markup-compatibility/2006">
              <mc:Choice xmlns:v="urn:schemas-microsoft-com:vml" Requires="v">
                <p:oleObj spid="_x0000_s19593" name="Формула" r:id="rId39" imgW="545760" imgH="177480" progId="Equation.3">
                  <p:embed/>
                </p:oleObj>
              </mc:Choice>
              <mc:Fallback>
                <p:oleObj name="Формула" r:id="rId39" imgW="545760" imgH="177480" progId="Equation.3">
                  <p:embed/>
                  <p:pic>
                    <p:nvPicPr>
                      <p:cNvPr id="0" name="Picture 86"/>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1763688" y="5877272"/>
                        <a:ext cx="1073150" cy="2154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9" name="Прямая со стрелкой 108"/>
          <p:cNvCxnSpPr/>
          <p:nvPr/>
        </p:nvCxnSpPr>
        <p:spPr>
          <a:xfrm>
            <a:off x="2267744" y="5661248"/>
            <a:ext cx="0" cy="144016"/>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nvGrpSpPr>
          <p:cNvPr id="64" name="Group 107"/>
          <p:cNvGrpSpPr>
            <a:grpSpLocks/>
          </p:cNvGrpSpPr>
          <p:nvPr/>
        </p:nvGrpSpPr>
        <p:grpSpPr bwMode="auto">
          <a:xfrm>
            <a:off x="1547664" y="6309320"/>
            <a:ext cx="1546860" cy="410646"/>
            <a:chOff x="4761" y="7074"/>
            <a:chExt cx="2520" cy="1080"/>
          </a:xfrm>
          <a:solidFill>
            <a:srgbClr val="00B0F0"/>
          </a:solidFill>
        </p:grpSpPr>
        <p:sp>
          <p:nvSpPr>
            <p:cNvPr id="65" name="AutoShape 108"/>
            <p:cNvSpPr>
              <a:spLocks noChangeArrowheads="1"/>
            </p:cNvSpPr>
            <p:nvPr/>
          </p:nvSpPr>
          <p:spPr bwMode="auto">
            <a:xfrm>
              <a:off x="4761" y="7074"/>
              <a:ext cx="2520" cy="1080"/>
            </a:xfrm>
            <a:prstGeom prst="diamond">
              <a:avLst/>
            </a:prstGeom>
            <a:grpFill/>
            <a:ln w="9525">
              <a:solidFill>
                <a:srgbClr val="004182"/>
              </a:solidFill>
              <a:miter lim="800000"/>
              <a:headEnd/>
              <a:tailEnd/>
            </a:ln>
          </p:spPr>
          <p:txBody>
            <a:bodyPr/>
            <a:lstStyle/>
            <a:p>
              <a:pPr>
                <a:defRPr/>
              </a:pPr>
              <a:endParaRPr lang="ru-RU">
                <a:solidFill>
                  <a:schemeClr val="bg1"/>
                </a:solidFill>
              </a:endParaRPr>
            </a:p>
          </p:txBody>
        </p:sp>
        <p:sp>
          <p:nvSpPr>
            <p:cNvPr id="66" name="Text Box 109"/>
            <p:cNvSpPr txBox="1">
              <a:spLocks noChangeArrowheads="1"/>
            </p:cNvSpPr>
            <p:nvPr/>
          </p:nvSpPr>
          <p:spPr bwMode="auto">
            <a:xfrm>
              <a:off x="5481" y="7434"/>
              <a:ext cx="1080" cy="360"/>
            </a:xfrm>
            <a:prstGeom prst="rect">
              <a:avLst/>
            </a:prstGeom>
            <a:grpFill/>
            <a:ln w="9525">
              <a:noFill/>
              <a:miter lim="800000"/>
              <a:headEnd/>
              <a:tailEnd/>
            </a:ln>
          </p:spPr>
          <p:txBody>
            <a:bodyPr lIns="18000" tIns="10800" rIns="18000" bIns="10800"/>
            <a:lstStyle/>
            <a:p>
              <a:pPr algn="ctr">
                <a:spcAft>
                  <a:spcPts val="1000"/>
                </a:spcAft>
                <a:defRPr/>
              </a:pPr>
              <a:endParaRPr lang="ru-RU" b="0" dirty="0">
                <a:solidFill>
                  <a:schemeClr val="bg1"/>
                </a:solidFill>
                <a:latin typeface="Arial" pitchFamily="34" charset="0"/>
                <a:cs typeface="Arial" pitchFamily="34" charset="0"/>
              </a:endParaRPr>
            </a:p>
          </p:txBody>
        </p:sp>
      </p:grpSp>
      <p:graphicFrame>
        <p:nvGraphicFramePr>
          <p:cNvPr id="67" name="Объект 66"/>
          <p:cNvGraphicFramePr>
            <a:graphicFrameLocks noChangeAspect="1"/>
          </p:cNvGraphicFramePr>
          <p:nvPr/>
        </p:nvGraphicFramePr>
        <p:xfrm>
          <a:off x="2123728" y="6381328"/>
          <a:ext cx="355600" cy="177800"/>
        </p:xfrm>
        <a:graphic>
          <a:graphicData uri="http://schemas.openxmlformats.org/presentationml/2006/ole">
            <mc:AlternateContent xmlns:mc="http://schemas.openxmlformats.org/markup-compatibility/2006">
              <mc:Choice xmlns:v="urn:schemas-microsoft-com:vml" Requires="v">
                <p:oleObj spid="_x0000_s19594" name="Формула" r:id="rId41" imgW="355320" imgH="177480" progId="Equation.3">
                  <p:embed/>
                </p:oleObj>
              </mc:Choice>
              <mc:Fallback>
                <p:oleObj name="Формула" r:id="rId41" imgW="355320" imgH="177480" progId="Equation.3">
                  <p:embed/>
                  <p:pic>
                    <p:nvPicPr>
                      <p:cNvPr id="0" name="Picture 87"/>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2123728" y="6381328"/>
                        <a:ext cx="3556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79" name="Прямая соединительная линия 78"/>
          <p:cNvCxnSpPr/>
          <p:nvPr/>
        </p:nvCxnSpPr>
        <p:spPr>
          <a:xfrm>
            <a:off x="755576" y="4149080"/>
            <a:ext cx="0" cy="2016224"/>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6" name="Прямая со стрелкой 85"/>
          <p:cNvCxnSpPr/>
          <p:nvPr/>
        </p:nvCxnSpPr>
        <p:spPr>
          <a:xfrm>
            <a:off x="755576" y="6165304"/>
            <a:ext cx="1565518"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7" name="Прямая соединительная линия 106"/>
          <p:cNvCxnSpPr/>
          <p:nvPr/>
        </p:nvCxnSpPr>
        <p:spPr>
          <a:xfrm>
            <a:off x="107504" y="1484784"/>
            <a:ext cx="0" cy="504056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0" name="Прямая со стрелкой 109"/>
          <p:cNvCxnSpPr/>
          <p:nvPr/>
        </p:nvCxnSpPr>
        <p:spPr>
          <a:xfrm>
            <a:off x="107504" y="1484784"/>
            <a:ext cx="2016224"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22" name="Прямая соединительная линия 121"/>
          <p:cNvCxnSpPr>
            <a:stCxn id="65" idx="1"/>
          </p:cNvCxnSpPr>
          <p:nvPr/>
        </p:nvCxnSpPr>
        <p:spPr>
          <a:xfrm flipH="1">
            <a:off x="107504" y="6514643"/>
            <a:ext cx="1440160" cy="1070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124" name="Text Box 134"/>
          <p:cNvSpPr txBox="1">
            <a:spLocks noChangeArrowheads="1"/>
          </p:cNvSpPr>
          <p:nvPr/>
        </p:nvSpPr>
        <p:spPr bwMode="auto">
          <a:xfrm>
            <a:off x="467544" y="6309320"/>
            <a:ext cx="227013" cy="200025"/>
          </a:xfrm>
          <a:prstGeom prst="rect">
            <a:avLst/>
          </a:prstGeom>
          <a:solidFill>
            <a:srgbClr val="00B0F0"/>
          </a:solidFill>
          <a:ln w="9525">
            <a:noFill/>
            <a:miter lim="800000"/>
            <a:headEnd/>
            <a:tailEnd/>
          </a:ln>
        </p:spPr>
        <p:txBody>
          <a:bodyPr lIns="0" tIns="0" rIns="0" bIns="0"/>
          <a:lstStyle/>
          <a:p>
            <a:pPr>
              <a:spcAft>
                <a:spcPts val="1000"/>
              </a:spcAft>
            </a:pPr>
            <a:r>
              <a:rPr lang="uk-UA" altLang="ru-RU" sz="1100" b="0" dirty="0">
                <a:solidFill>
                  <a:schemeClr val="bg1"/>
                </a:solidFill>
                <a:latin typeface="Calibri" pitchFamily="34" charset="0"/>
              </a:rPr>
              <a:t>так</a:t>
            </a:r>
            <a:endParaRPr lang="ru-RU" altLang="ru-RU" b="0" dirty="0">
              <a:solidFill>
                <a:schemeClr val="bg1"/>
              </a:solidFill>
              <a:latin typeface="Arial" charset="0"/>
            </a:endParaRPr>
          </a:p>
        </p:txBody>
      </p:sp>
      <p:sp>
        <p:nvSpPr>
          <p:cNvPr id="132" name="Text Box 133"/>
          <p:cNvSpPr txBox="1">
            <a:spLocks noChangeArrowheads="1"/>
          </p:cNvSpPr>
          <p:nvPr/>
        </p:nvSpPr>
        <p:spPr bwMode="auto">
          <a:xfrm>
            <a:off x="2411760" y="4797152"/>
            <a:ext cx="228600" cy="300038"/>
          </a:xfrm>
          <a:prstGeom prst="rect">
            <a:avLst/>
          </a:prstGeom>
          <a:solidFill>
            <a:srgbClr val="00B0F0"/>
          </a:solidFill>
          <a:ln w="9525">
            <a:solidFill>
              <a:srgbClr val="004182"/>
            </a:solidFill>
            <a:miter lim="800000"/>
            <a:headEnd/>
            <a:tailEnd/>
          </a:ln>
        </p:spPr>
        <p:txBody>
          <a:bodyPr/>
          <a:lstStyle/>
          <a:p>
            <a:pPr>
              <a:spcAft>
                <a:spcPts val="1000"/>
              </a:spcAft>
            </a:pPr>
            <a:r>
              <a:rPr lang="uk-UA" altLang="ru-RU" sz="1100" b="0" dirty="0" smtClean="0">
                <a:solidFill>
                  <a:schemeClr val="bg1"/>
                </a:solidFill>
                <a:latin typeface="Calibri" pitchFamily="34" charset="0"/>
              </a:rPr>
              <a:t>6</a:t>
            </a:r>
            <a:endParaRPr lang="ru-RU" altLang="ru-RU" b="0" dirty="0">
              <a:solidFill>
                <a:schemeClr val="bg1"/>
              </a:solidFill>
              <a:latin typeface="Arial" charset="0"/>
            </a:endParaRPr>
          </a:p>
        </p:txBody>
      </p:sp>
      <p:cxnSp>
        <p:nvCxnSpPr>
          <p:cNvPr id="134" name="Прямая со стрелкой 133"/>
          <p:cNvCxnSpPr>
            <a:endCxn id="65" idx="0"/>
          </p:cNvCxnSpPr>
          <p:nvPr/>
        </p:nvCxnSpPr>
        <p:spPr>
          <a:xfrm flipH="1">
            <a:off x="2321094" y="6093296"/>
            <a:ext cx="18658" cy="216024"/>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35" name="Объект 134"/>
          <p:cNvGraphicFramePr>
            <a:graphicFrameLocks noChangeAspect="1"/>
          </p:cNvGraphicFramePr>
          <p:nvPr/>
        </p:nvGraphicFramePr>
        <p:xfrm>
          <a:off x="5004048" y="5301208"/>
          <a:ext cx="1397000" cy="431800"/>
        </p:xfrm>
        <a:graphic>
          <a:graphicData uri="http://schemas.openxmlformats.org/presentationml/2006/ole">
            <mc:AlternateContent xmlns:mc="http://schemas.openxmlformats.org/markup-compatibility/2006">
              <mc:Choice xmlns:v="urn:schemas-microsoft-com:vml" Requires="v">
                <p:oleObj spid="_x0000_s19595" name="Формула" r:id="rId43" imgW="1396800" imgH="431640" progId="Equation.3">
                  <p:embed/>
                </p:oleObj>
              </mc:Choice>
              <mc:Fallback>
                <p:oleObj name="Формула" r:id="rId43" imgW="1396800" imgH="431640" progId="Equation.3">
                  <p:embed/>
                  <p:pic>
                    <p:nvPicPr>
                      <p:cNvPr id="0" name="Picture 89"/>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5004048" y="5301208"/>
                        <a:ext cx="13970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37" name="Прямая соединительная линия 136"/>
          <p:cNvCxnSpPr>
            <a:stCxn id="65" idx="3"/>
          </p:cNvCxnSpPr>
          <p:nvPr/>
        </p:nvCxnSpPr>
        <p:spPr>
          <a:xfrm>
            <a:off x="3094524" y="6514643"/>
            <a:ext cx="1045428" cy="1070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9" name="Прямая соединительная линия 138"/>
          <p:cNvCxnSpPr/>
          <p:nvPr/>
        </p:nvCxnSpPr>
        <p:spPr>
          <a:xfrm flipV="1">
            <a:off x="4139952" y="5517232"/>
            <a:ext cx="0" cy="1008112"/>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1" name="Прямая со стрелкой 140"/>
          <p:cNvCxnSpPr/>
          <p:nvPr/>
        </p:nvCxnSpPr>
        <p:spPr>
          <a:xfrm>
            <a:off x="4139952" y="5517232"/>
            <a:ext cx="576064"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42" name="Text Box 133"/>
          <p:cNvSpPr txBox="1">
            <a:spLocks noChangeArrowheads="1"/>
          </p:cNvSpPr>
          <p:nvPr/>
        </p:nvSpPr>
        <p:spPr bwMode="auto">
          <a:xfrm>
            <a:off x="3923928" y="5517232"/>
            <a:ext cx="228600" cy="300038"/>
          </a:xfrm>
          <a:prstGeom prst="rect">
            <a:avLst/>
          </a:prstGeom>
          <a:solidFill>
            <a:srgbClr val="00B0F0"/>
          </a:solidFill>
          <a:ln w="9525">
            <a:solidFill>
              <a:srgbClr val="004182"/>
            </a:solidFill>
            <a:miter lim="800000"/>
            <a:headEnd/>
            <a:tailEnd/>
          </a:ln>
        </p:spPr>
        <p:txBody>
          <a:bodyPr/>
          <a:lstStyle/>
          <a:p>
            <a:pPr>
              <a:spcAft>
                <a:spcPts val="1000"/>
              </a:spcAft>
            </a:pPr>
            <a:r>
              <a:rPr lang="uk-UA" altLang="ru-RU" sz="1100" b="0" dirty="0" smtClean="0">
                <a:solidFill>
                  <a:schemeClr val="bg1"/>
                </a:solidFill>
                <a:latin typeface="Calibri" pitchFamily="34" charset="0"/>
              </a:rPr>
              <a:t>7</a:t>
            </a:r>
            <a:endParaRPr lang="ru-RU" altLang="ru-RU" b="0" dirty="0">
              <a:solidFill>
                <a:schemeClr val="bg1"/>
              </a:solidFill>
              <a:latin typeface="Arial" charset="0"/>
            </a:endParaRPr>
          </a:p>
        </p:txBody>
      </p:sp>
      <p:graphicFrame>
        <p:nvGraphicFramePr>
          <p:cNvPr id="143" name="Объект 142"/>
          <p:cNvGraphicFramePr>
            <a:graphicFrameLocks noChangeAspect="1"/>
          </p:cNvGraphicFramePr>
          <p:nvPr/>
        </p:nvGraphicFramePr>
        <p:xfrm>
          <a:off x="5724128" y="4869160"/>
          <a:ext cx="660400" cy="241300"/>
        </p:xfrm>
        <a:graphic>
          <a:graphicData uri="http://schemas.openxmlformats.org/presentationml/2006/ole">
            <mc:AlternateContent xmlns:mc="http://schemas.openxmlformats.org/markup-compatibility/2006">
              <mc:Choice xmlns:v="urn:schemas-microsoft-com:vml" Requires="v">
                <p:oleObj spid="_x0000_s19596" name="Формула" r:id="rId45" imgW="660240" imgH="241200" progId="Equation.3">
                  <p:embed/>
                </p:oleObj>
              </mc:Choice>
              <mc:Fallback>
                <p:oleObj name="Формула" r:id="rId45" imgW="660240" imgH="241200" progId="Equation.3">
                  <p:embed/>
                  <p:pic>
                    <p:nvPicPr>
                      <p:cNvPr id="0" name="Picture 90"/>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5724128" y="4869160"/>
                        <a:ext cx="6604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47" name="Object 91"/>
          <p:cNvGraphicFramePr>
            <a:graphicFrameLocks noChangeAspect="1"/>
          </p:cNvGraphicFramePr>
          <p:nvPr/>
        </p:nvGraphicFramePr>
        <p:xfrm>
          <a:off x="6372200" y="4869160"/>
          <a:ext cx="1384300" cy="254000"/>
        </p:xfrm>
        <a:graphic>
          <a:graphicData uri="http://schemas.openxmlformats.org/presentationml/2006/ole">
            <mc:AlternateContent xmlns:mc="http://schemas.openxmlformats.org/markup-compatibility/2006">
              <mc:Choice xmlns:v="urn:schemas-microsoft-com:vml" Requires="v">
                <p:oleObj spid="_x0000_s19597" name="Формула" r:id="rId47" imgW="1384200" imgH="253800" progId="Equation.3">
                  <p:embed/>
                </p:oleObj>
              </mc:Choice>
              <mc:Fallback>
                <p:oleObj name="Формула" r:id="rId47" imgW="1384200" imgH="253800" progId="Equation.3">
                  <p:embed/>
                  <p:pic>
                    <p:nvPicPr>
                      <p:cNvPr id="0" name="Picture 9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372200" y="4869160"/>
                        <a:ext cx="13843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48" name="Object 92"/>
          <p:cNvGraphicFramePr>
            <a:graphicFrameLocks noChangeAspect="1"/>
          </p:cNvGraphicFramePr>
          <p:nvPr/>
        </p:nvGraphicFramePr>
        <p:xfrm>
          <a:off x="6948264" y="5517232"/>
          <a:ext cx="1384300" cy="254000"/>
        </p:xfrm>
        <a:graphic>
          <a:graphicData uri="http://schemas.openxmlformats.org/presentationml/2006/ole">
            <mc:AlternateContent xmlns:mc="http://schemas.openxmlformats.org/markup-compatibility/2006">
              <mc:Choice xmlns:v="urn:schemas-microsoft-com:vml" Requires="v">
                <p:oleObj spid="_x0000_s19598" name="Формула" r:id="rId48" imgW="1384200" imgH="253800" progId="Equation.3">
                  <p:embed/>
                </p:oleObj>
              </mc:Choice>
              <mc:Fallback>
                <p:oleObj name="Формула" r:id="rId48" imgW="1384200" imgH="253800" progId="Equation.3">
                  <p:embed/>
                  <p:pic>
                    <p:nvPicPr>
                      <p:cNvPr id="0" name="Picture 92"/>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948264" y="5517232"/>
                        <a:ext cx="13843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49" name="Object 93"/>
          <p:cNvGraphicFramePr>
            <a:graphicFrameLocks noChangeAspect="1"/>
          </p:cNvGraphicFramePr>
          <p:nvPr/>
        </p:nvGraphicFramePr>
        <p:xfrm>
          <a:off x="7452320" y="5301208"/>
          <a:ext cx="660400" cy="241300"/>
        </p:xfrm>
        <a:graphic>
          <a:graphicData uri="http://schemas.openxmlformats.org/presentationml/2006/ole">
            <mc:AlternateContent xmlns:mc="http://schemas.openxmlformats.org/markup-compatibility/2006">
              <mc:Choice xmlns:v="urn:schemas-microsoft-com:vml" Requires="v">
                <p:oleObj spid="_x0000_s19599" name="Формула" r:id="rId50" imgW="660240" imgH="241200" progId="Equation.3">
                  <p:embed/>
                </p:oleObj>
              </mc:Choice>
              <mc:Fallback>
                <p:oleObj name="Формула" r:id="rId50" imgW="660240" imgH="241200" progId="Equation.3">
                  <p:embed/>
                  <p:pic>
                    <p:nvPicPr>
                      <p:cNvPr id="0" name="Picture 93"/>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7452320" y="5301208"/>
                        <a:ext cx="6604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 name="Прямоугольник 81"/>
          <p:cNvSpPr/>
          <p:nvPr/>
        </p:nvSpPr>
        <p:spPr>
          <a:xfrm>
            <a:off x="0" y="0"/>
            <a:ext cx="1080120" cy="6926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НР3</a:t>
            </a:r>
            <a:endParaRPr lang="ru-RU" dirty="0">
              <a:solidFill>
                <a:schemeClr val="bg1"/>
              </a:solidFill>
              <a:latin typeface="Times New Roman" pitchFamily="18" charset="0"/>
              <a:cs typeface="Times New Roman" pitchFamily="18" charset="0"/>
            </a:endParaRPr>
          </a:p>
        </p:txBody>
      </p:sp>
      <p:sp>
        <p:nvSpPr>
          <p:cNvPr id="85" name="Прямоугольник 84"/>
          <p:cNvSpPr/>
          <p:nvPr/>
        </p:nvSpPr>
        <p:spPr>
          <a:xfrm>
            <a:off x="1115616" y="0"/>
            <a:ext cx="7416824" cy="6926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Методика оцінки ризиків втрат під час забезпечення інформаційної безпеки фондового ринку </a:t>
            </a:r>
            <a:endParaRPr lang="ru-RU" dirty="0" smtClean="0">
              <a:solidFill>
                <a:schemeClr val="bg1"/>
              </a:solidFill>
              <a:latin typeface="Times New Roman" pitchFamily="18" charset="0"/>
              <a:cs typeface="Times New Roman" pitchFamily="18" charset="0"/>
            </a:endParaRPr>
          </a:p>
          <a:p>
            <a:pPr algn="ctr"/>
            <a:r>
              <a:rPr lang="uk-UA" dirty="0" smtClean="0">
                <a:solidFill>
                  <a:schemeClr val="bg1"/>
                </a:solidFill>
                <a:latin typeface="Times New Roman" pitchFamily="18" charset="0"/>
                <a:cs typeface="Times New Roman" pitchFamily="18" charset="0"/>
              </a:rPr>
              <a:t> </a:t>
            </a:r>
            <a:endParaRPr lang="ru-RU" b="1" dirty="0">
              <a:solidFill>
                <a:schemeClr val="bg1"/>
              </a:solidFill>
              <a:latin typeface="Times New Roman" pitchFamily="18" charset="0"/>
              <a:cs typeface="Times New Roman" pitchFamily="18" charset="0"/>
            </a:endParaRPr>
          </a:p>
        </p:txBody>
      </p:sp>
      <p:sp>
        <p:nvSpPr>
          <p:cNvPr id="87" name="Прямоугольник 86"/>
          <p:cNvSpPr/>
          <p:nvPr/>
        </p:nvSpPr>
        <p:spPr>
          <a:xfrm>
            <a:off x="3635896" y="5911284"/>
            <a:ext cx="5508104" cy="1893432"/>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wrap="square" tIns="190800" bIns="190800">
            <a:spAutoFit/>
          </a:bodyPr>
          <a:lstStyle/>
          <a:p>
            <a:pPr algn="just">
              <a:spcBef>
                <a:spcPts val="0"/>
              </a:spcBef>
              <a:spcAft>
                <a:spcPts val="1200"/>
              </a:spcAft>
            </a:pPr>
            <a:r>
              <a:rPr lang="uk-UA" sz="1400" dirty="0" smtClean="0">
                <a:solidFill>
                  <a:schemeClr val="bg1"/>
                </a:solidFill>
                <a:latin typeface="Times New Roman" pitchFamily="18" charset="0"/>
                <a:cs typeface="Times New Roman" pitchFamily="18" charset="0"/>
              </a:rPr>
              <a:t>Вперше розроблено методику оцінки ризиків втрат під час забезпечення інформаційної безпеки фондового ринку, яка базується на аналізі фазових портретів динаміки зміни інтенсивності </a:t>
            </a:r>
            <a:r>
              <a:rPr lang="uk-UA" sz="1400" dirty="0" err="1" smtClean="0">
                <a:solidFill>
                  <a:schemeClr val="bg1"/>
                </a:solidFill>
                <a:latin typeface="Times New Roman" pitchFamily="18" charset="0"/>
                <a:cs typeface="Times New Roman" pitchFamily="18" charset="0"/>
              </a:rPr>
              <a:t>кібератак</a:t>
            </a:r>
            <a:r>
              <a:rPr lang="uk-UA" sz="1400" dirty="0" smtClean="0">
                <a:solidFill>
                  <a:schemeClr val="bg1"/>
                </a:solidFill>
                <a:latin typeface="Times New Roman" pitchFamily="18" charset="0"/>
                <a:cs typeface="Times New Roman" pitchFamily="18" charset="0"/>
              </a:rPr>
              <a:t>, що описуються диференціальними рівняннями із запізненням. Дана методика дозволяє виявляти області стійкості процесу забезпечення інформаційної безпеки фондового ринку в умовах впливу </a:t>
            </a:r>
            <a:r>
              <a:rPr lang="uk-UA" sz="1400" dirty="0" err="1" smtClean="0">
                <a:solidFill>
                  <a:schemeClr val="bg1"/>
                </a:solidFill>
                <a:latin typeface="Times New Roman" pitchFamily="18" charset="0"/>
                <a:cs typeface="Times New Roman" pitchFamily="18" charset="0"/>
              </a:rPr>
              <a:t>кібератак</a:t>
            </a:r>
            <a:r>
              <a:rPr lang="uk-UA" sz="1400" dirty="0" smtClean="0">
                <a:solidFill>
                  <a:schemeClr val="bg1"/>
                </a:solidFill>
                <a:latin typeface="Times New Roman" pitchFamily="18" charset="0"/>
                <a:cs typeface="Times New Roman" pitchFamily="18" charset="0"/>
              </a:rPr>
              <a:t>.</a:t>
            </a:r>
            <a:endParaRPr lang="ru-RU" sz="1400" dirty="0" smtClean="0">
              <a:solidFill>
                <a:schemeClr val="bg1"/>
              </a:solidFill>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050"/>
          <p:cNvSpPr txBox="1">
            <a:spLocks noChangeArrowheads="1"/>
          </p:cNvSpPr>
          <p:nvPr/>
        </p:nvSpPr>
        <p:spPr bwMode="auto">
          <a:xfrm>
            <a:off x="785813" y="0"/>
            <a:ext cx="8001000" cy="646113"/>
          </a:xfrm>
          <a:prstGeom prst="rect">
            <a:avLst/>
          </a:prstGeom>
          <a:noFill/>
          <a:ln w="9525">
            <a:noFill/>
            <a:miter lim="800000"/>
            <a:headEnd/>
            <a:tailEnd/>
          </a:ln>
        </p:spPr>
        <p:txBody>
          <a:bodyPr>
            <a:spAutoFit/>
          </a:bodyPr>
          <a:lstStyle/>
          <a:p>
            <a:pPr algn="ctr">
              <a:defRPr/>
            </a:pPr>
            <a:r>
              <a:rPr lang="uk-UA" dirty="0" smtClean="0">
                <a:solidFill>
                  <a:srgbClr val="004182"/>
                </a:solidFill>
                <a:latin typeface="+mj-lt"/>
              </a:rPr>
              <a:t>МАТЕМАТИЧНЕ МОДЕЛЮВАННЯ </a:t>
            </a:r>
            <a:r>
              <a:rPr lang="uk-UA" dirty="0">
                <a:solidFill>
                  <a:srgbClr val="004182"/>
                </a:solidFill>
                <a:latin typeface="+mj-lt"/>
              </a:rPr>
              <a:t>ТА </a:t>
            </a:r>
            <a:r>
              <a:rPr lang="uk-UA" dirty="0" smtClean="0">
                <a:solidFill>
                  <a:srgbClr val="004182"/>
                </a:solidFill>
                <a:latin typeface="+mj-lt"/>
              </a:rPr>
              <a:t>ПЕРЕВІРКА </a:t>
            </a:r>
            <a:r>
              <a:rPr lang="uk-UA" dirty="0">
                <a:solidFill>
                  <a:srgbClr val="004182"/>
                </a:solidFill>
                <a:latin typeface="+mj-lt"/>
              </a:rPr>
              <a:t>ДОСТОВІРНОСТІ ЗАПРОПОНОВАНИХ НАУКОВИХ РЕЗУЛЬТАТІВ</a:t>
            </a:r>
            <a:endParaRPr lang="ru-RU" dirty="0">
              <a:solidFill>
                <a:srgbClr val="004182"/>
              </a:solidFill>
              <a:latin typeface="+mj-lt"/>
            </a:endParaRPr>
          </a:p>
        </p:txBody>
      </p:sp>
      <p:sp>
        <p:nvSpPr>
          <p:cNvPr id="25604"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1F06DA44-0D72-4E8F-A5DE-47F16C35BA6E}" type="slidenum">
              <a:rPr lang="uk-UA" altLang="ru-RU" sz="1400">
                <a:solidFill>
                  <a:srgbClr val="000000"/>
                </a:solidFill>
                <a:latin typeface="Arial" charset="0"/>
              </a:rPr>
              <a:pPr algn="ctr">
                <a:spcBef>
                  <a:spcPct val="50000"/>
                </a:spcBef>
              </a:pPr>
              <a:t>15</a:t>
            </a:fld>
            <a:endParaRPr lang="uk-UA" altLang="ru-RU" sz="1400">
              <a:solidFill>
                <a:srgbClr val="000000"/>
              </a:solidFill>
              <a:latin typeface="Arial" charset="0"/>
            </a:endParaRPr>
          </a:p>
        </p:txBody>
      </p:sp>
      <p:sp>
        <p:nvSpPr>
          <p:cNvPr id="25605" name="Rectangle 1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uk-UA" altLang="ru-RU" sz="1200" b="0">
                <a:latin typeface="Times New Roman" pitchFamily="18" charset="0"/>
                <a:ea typeface="SimSun" pitchFamily="2" charset="-122"/>
                <a:cs typeface="Times New Roman" pitchFamily="18" charset="0"/>
              </a:rPr>
              <a:t>             </a:t>
            </a:r>
            <a:endParaRPr lang="uk-UA" altLang="ru-RU" b="0">
              <a:latin typeface="Arial" charset="0"/>
              <a:ea typeface="SimSun" pitchFamily="2" charset="-122"/>
              <a:cs typeface="Times New Roman" pitchFamily="18" charset="0"/>
            </a:endParaRPr>
          </a:p>
        </p:txBody>
      </p:sp>
      <p:sp>
        <p:nvSpPr>
          <p:cNvPr id="25606" name="Rectangle 20"/>
          <p:cNvSpPr>
            <a:spLocks noChangeArrowheads="1"/>
          </p:cNvSpPr>
          <p:nvPr/>
        </p:nvSpPr>
        <p:spPr bwMode="auto">
          <a:xfrm>
            <a:off x="0" y="304800"/>
            <a:ext cx="9144000" cy="0"/>
          </a:xfrm>
          <a:prstGeom prst="rect">
            <a:avLst/>
          </a:prstGeom>
          <a:noFill/>
          <a:ln w="9525">
            <a:noFill/>
            <a:miter lim="800000"/>
            <a:headEnd/>
            <a:tailEnd/>
          </a:ln>
        </p:spPr>
        <p:txBody>
          <a:bodyPr wrap="none" anchor="ctr">
            <a:spAutoFit/>
          </a:bodyPr>
          <a:lstStyle/>
          <a:p>
            <a:r>
              <a:rPr lang="uk-UA" altLang="ru-RU" sz="1200" b="0">
                <a:latin typeface="Times New Roman" pitchFamily="18" charset="0"/>
                <a:ea typeface="SimSun" pitchFamily="2" charset="-122"/>
                <a:cs typeface="Times New Roman" pitchFamily="18" charset="0"/>
              </a:rPr>
              <a:t>       </a:t>
            </a:r>
            <a:endParaRPr lang="uk-UA" altLang="ru-RU" b="0">
              <a:latin typeface="Arial" charset="0"/>
              <a:ea typeface="SimSun" pitchFamily="2" charset="-122"/>
              <a:cs typeface="Times New Roman" pitchFamily="18" charset="0"/>
            </a:endParaRPr>
          </a:p>
        </p:txBody>
      </p:sp>
      <p:sp>
        <p:nvSpPr>
          <p:cNvPr id="25607" name="Rectangle 21"/>
          <p:cNvSpPr>
            <a:spLocks noChangeArrowheads="1"/>
          </p:cNvSpPr>
          <p:nvPr/>
        </p:nvSpPr>
        <p:spPr bwMode="auto">
          <a:xfrm>
            <a:off x="0" y="676275"/>
            <a:ext cx="9144000" cy="0"/>
          </a:xfrm>
          <a:prstGeom prst="rect">
            <a:avLst/>
          </a:prstGeom>
          <a:noFill/>
          <a:ln w="9525">
            <a:noFill/>
            <a:miter lim="800000"/>
            <a:headEnd/>
            <a:tailEnd/>
          </a:ln>
        </p:spPr>
        <p:txBody>
          <a:bodyPr wrap="none" anchor="ctr">
            <a:spAutoFit/>
          </a:bodyPr>
          <a:lstStyle/>
          <a:p>
            <a:r>
              <a:rPr lang="uk-UA" altLang="ru-RU" sz="1200" b="0">
                <a:latin typeface="Times New Roman" pitchFamily="18" charset="0"/>
                <a:ea typeface="SimSun" pitchFamily="2" charset="-122"/>
                <a:cs typeface="Times New Roman" pitchFamily="18" charset="0"/>
              </a:rPr>
              <a:t>	 </a:t>
            </a:r>
            <a:endParaRPr lang="uk-UA" altLang="ru-RU" b="0">
              <a:latin typeface="Arial" charset="0"/>
              <a:ea typeface="SimSun" pitchFamily="2" charset="-122"/>
              <a:cs typeface="Times New Roman" pitchFamily="18" charset="0"/>
            </a:endParaRPr>
          </a:p>
        </p:txBody>
      </p:sp>
      <p:sp>
        <p:nvSpPr>
          <p:cNvPr id="25608" name="Rectangle 22"/>
          <p:cNvSpPr>
            <a:spLocks noChangeArrowheads="1"/>
          </p:cNvSpPr>
          <p:nvPr/>
        </p:nvSpPr>
        <p:spPr bwMode="auto">
          <a:xfrm>
            <a:off x="0" y="981075"/>
            <a:ext cx="9144000" cy="0"/>
          </a:xfrm>
          <a:prstGeom prst="rect">
            <a:avLst/>
          </a:prstGeom>
          <a:noFill/>
          <a:ln w="9525">
            <a:noFill/>
            <a:miter lim="800000"/>
            <a:headEnd/>
            <a:tailEnd/>
          </a:ln>
        </p:spPr>
        <p:txBody>
          <a:bodyPr wrap="none" anchor="ctr">
            <a:spAutoFit/>
          </a:bodyPr>
          <a:lstStyle/>
          <a:p>
            <a:r>
              <a:rPr lang="uk-UA" altLang="ru-RU" sz="1200" b="0">
                <a:latin typeface="Times New Roman" pitchFamily="18" charset="0"/>
                <a:ea typeface="SimSun" pitchFamily="2" charset="-122"/>
                <a:cs typeface="Times New Roman" pitchFamily="18" charset="0"/>
              </a:rPr>
              <a:t>      </a:t>
            </a:r>
            <a:endParaRPr lang="uk-UA" altLang="ru-RU" b="0">
              <a:latin typeface="Arial" charset="0"/>
              <a:ea typeface="SimSun" pitchFamily="2" charset="-122"/>
              <a:cs typeface="Times New Roman" pitchFamily="18" charset="0"/>
            </a:endParaRPr>
          </a:p>
        </p:txBody>
      </p:sp>
      <p:sp>
        <p:nvSpPr>
          <p:cNvPr id="25609" name="Rectangle 23"/>
          <p:cNvSpPr>
            <a:spLocks noChangeArrowheads="1"/>
          </p:cNvSpPr>
          <p:nvPr/>
        </p:nvSpPr>
        <p:spPr bwMode="auto">
          <a:xfrm>
            <a:off x="0" y="1238250"/>
            <a:ext cx="9144000" cy="0"/>
          </a:xfrm>
          <a:prstGeom prst="rect">
            <a:avLst/>
          </a:prstGeom>
          <a:noFill/>
          <a:ln w="9525">
            <a:noFill/>
            <a:miter lim="800000"/>
            <a:headEnd/>
            <a:tailEnd/>
          </a:ln>
        </p:spPr>
        <p:txBody>
          <a:bodyPr wrap="none" anchor="ctr">
            <a:spAutoFit/>
          </a:bodyPr>
          <a:lstStyle/>
          <a:p>
            <a:r>
              <a:rPr lang="uk-UA" altLang="ru-RU" sz="1200" b="0">
                <a:latin typeface="Times New Roman" pitchFamily="18" charset="0"/>
                <a:ea typeface="SimSun" pitchFamily="2" charset="-122"/>
                <a:cs typeface="Times New Roman" pitchFamily="18" charset="0"/>
              </a:rPr>
              <a:t> </a:t>
            </a:r>
            <a:r>
              <a:rPr lang="ru-RU" altLang="ru-RU" sz="800" b="0">
                <a:latin typeface="Arial" charset="0"/>
                <a:ea typeface="SimSun" pitchFamily="2" charset="-122"/>
                <a:cs typeface="Times New Roman" pitchFamily="18" charset="0"/>
              </a:rPr>
              <a:t> </a:t>
            </a:r>
            <a:endParaRPr lang="ru-RU" altLang="ru-RU" b="0">
              <a:latin typeface="Arial" charset="0"/>
              <a:ea typeface="SimSun" pitchFamily="2" charset="-122"/>
              <a:cs typeface="Times New Roman" pitchFamily="18" charset="0"/>
            </a:endParaRPr>
          </a:p>
        </p:txBody>
      </p:sp>
      <p:sp>
        <p:nvSpPr>
          <p:cNvPr id="25610" name="Rectangle 10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tLang="ru-RU"/>
          </a:p>
        </p:txBody>
      </p:sp>
      <p:graphicFrame>
        <p:nvGraphicFramePr>
          <p:cNvPr id="52" name="Таблица 51"/>
          <p:cNvGraphicFramePr>
            <a:graphicFrameLocks noGrp="1"/>
          </p:cNvGraphicFramePr>
          <p:nvPr/>
        </p:nvGraphicFramePr>
        <p:xfrm>
          <a:off x="251520" y="648216"/>
          <a:ext cx="8712968" cy="2199640"/>
        </p:xfrm>
        <a:graphic>
          <a:graphicData uri="http://schemas.openxmlformats.org/drawingml/2006/table">
            <a:tbl>
              <a:tblPr firstRow="1" bandRow="1">
                <a:tableStyleId>{5C22544A-7EE6-4342-B048-85BDC9FD1C3A}</a:tableStyleId>
              </a:tblPr>
              <a:tblGrid>
                <a:gridCol w="432048"/>
                <a:gridCol w="432048"/>
                <a:gridCol w="432048"/>
                <a:gridCol w="5472608"/>
                <a:gridCol w="1944216"/>
              </a:tblGrid>
              <a:tr h="288032">
                <a:tc>
                  <a:txBody>
                    <a:bodyPr/>
                    <a:lstStyle/>
                    <a:p>
                      <a:pPr algn="ctr"/>
                      <a:endParaRPr lang="ru-RU" dirty="0"/>
                    </a:p>
                  </a:txBody>
                  <a:tcPr>
                    <a:solidFill>
                      <a:srgbClr val="CCECFF"/>
                    </a:solidFill>
                  </a:tcPr>
                </a:tc>
                <a:tc>
                  <a:txBody>
                    <a:bodyPr/>
                    <a:lstStyle/>
                    <a:p>
                      <a:pPr algn="ctr"/>
                      <a:endParaRPr lang="ru-RU" dirty="0"/>
                    </a:p>
                  </a:txBody>
                  <a:tcPr>
                    <a:solidFill>
                      <a:srgbClr val="CCECFF"/>
                    </a:solidFill>
                  </a:tcPr>
                </a:tc>
                <a:tc>
                  <a:txBody>
                    <a:bodyPr/>
                    <a:lstStyle/>
                    <a:p>
                      <a:endParaRPr lang="ru-RU" dirty="0"/>
                    </a:p>
                  </a:txBody>
                  <a:tcPr>
                    <a:solidFill>
                      <a:srgbClr val="CCECFF"/>
                    </a:solidFill>
                  </a:tcPr>
                </a:tc>
                <a:tc>
                  <a:txBody>
                    <a:bodyPr/>
                    <a:lstStyle/>
                    <a:p>
                      <a:pPr algn="ctr"/>
                      <a:endParaRPr lang="ru-RU" dirty="0"/>
                    </a:p>
                  </a:txBody>
                  <a:tcPr>
                    <a:solidFill>
                      <a:srgbClr val="CCECFF"/>
                    </a:solidFill>
                  </a:tcPr>
                </a:tc>
                <a:tc>
                  <a:txBody>
                    <a:bodyPr/>
                    <a:lstStyle/>
                    <a:p>
                      <a:pPr algn="ctr"/>
                      <a:endParaRPr lang="ru-RU" dirty="0"/>
                    </a:p>
                  </a:txBody>
                  <a:tcPr>
                    <a:solidFill>
                      <a:srgbClr val="CCECFF"/>
                    </a:solidFill>
                  </a:tcPr>
                </a:tc>
              </a:tr>
              <a:tr h="282312">
                <a:tc>
                  <a:txBody>
                    <a:bodyPr/>
                    <a:lstStyle/>
                    <a:p>
                      <a:pPr algn="ctr"/>
                      <a:endParaRPr lang="ru-RU" dirty="0"/>
                    </a:p>
                  </a:txBody>
                  <a:tcPr>
                    <a:solidFill>
                      <a:srgbClr val="CCECFF"/>
                    </a:solidFill>
                  </a:tcPr>
                </a:tc>
                <a:tc>
                  <a:txBody>
                    <a:bodyPr/>
                    <a:lstStyle/>
                    <a:p>
                      <a:pPr algn="ctr"/>
                      <a:endParaRPr lang="ru-RU" dirty="0"/>
                    </a:p>
                  </a:txBody>
                  <a:tcPr>
                    <a:solidFill>
                      <a:srgbClr val="CCECFF"/>
                    </a:solidFill>
                  </a:tcPr>
                </a:tc>
                <a:tc>
                  <a:txBody>
                    <a:bodyPr/>
                    <a:lstStyle/>
                    <a:p>
                      <a:pPr algn="ctr"/>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r>
              <a:tr h="276592">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r>
              <a:tr h="370840">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r>
              <a:tr h="232544">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r>
              <a:tr h="249272">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c>
                  <a:txBody>
                    <a:bodyPr/>
                    <a:lstStyle/>
                    <a:p>
                      <a:endParaRPr lang="ru-RU" dirty="0"/>
                    </a:p>
                  </a:txBody>
                  <a:tcPr>
                    <a:solidFill>
                      <a:srgbClr val="CCECFF"/>
                    </a:solidFill>
                  </a:tcPr>
                </a:tc>
              </a:tr>
            </a:tbl>
          </a:graphicData>
        </a:graphic>
      </p:graphicFrame>
      <p:graphicFrame>
        <p:nvGraphicFramePr>
          <p:cNvPr id="53" name="Объект 52"/>
          <p:cNvGraphicFramePr>
            <a:graphicFrameLocks noChangeAspect="1"/>
          </p:cNvGraphicFramePr>
          <p:nvPr/>
        </p:nvGraphicFramePr>
        <p:xfrm>
          <a:off x="467544" y="836712"/>
          <a:ext cx="127000" cy="203200"/>
        </p:xfrm>
        <a:graphic>
          <a:graphicData uri="http://schemas.openxmlformats.org/presentationml/2006/ole">
            <mc:AlternateContent xmlns:mc="http://schemas.openxmlformats.org/markup-compatibility/2006">
              <mc:Choice xmlns:v="urn:schemas-microsoft-com:vml" Requires="v">
                <p:oleObj spid="_x0000_s25784" name="Формула" r:id="rId3" imgW="126720" imgH="203040" progId="Equation.3">
                  <p:embed/>
                </p:oleObj>
              </mc:Choice>
              <mc:Fallback>
                <p:oleObj name="Формула" r:id="rId3" imgW="126720" imgH="203040" progId="Equation.3">
                  <p:embed/>
                  <p:pic>
                    <p:nvPicPr>
                      <p:cNvPr id="0" name="Picture 1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836712"/>
                        <a:ext cx="1270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Объект 53"/>
          <p:cNvGraphicFramePr>
            <a:graphicFrameLocks noChangeAspect="1"/>
          </p:cNvGraphicFramePr>
          <p:nvPr/>
        </p:nvGraphicFramePr>
        <p:xfrm>
          <a:off x="899592" y="836712"/>
          <a:ext cx="165100" cy="165100"/>
        </p:xfrm>
        <a:graphic>
          <a:graphicData uri="http://schemas.openxmlformats.org/presentationml/2006/ole">
            <mc:AlternateContent xmlns:mc="http://schemas.openxmlformats.org/markup-compatibility/2006">
              <mc:Choice xmlns:v="urn:schemas-microsoft-com:vml" Requires="v">
                <p:oleObj spid="_x0000_s25785" name="Формула" r:id="rId5" imgW="164880" imgH="164880" progId="Equation.3">
                  <p:embed/>
                </p:oleObj>
              </mc:Choice>
              <mc:Fallback>
                <p:oleObj name="Формула" r:id="rId5" imgW="164880" imgH="164880" progId="Equation.3">
                  <p:embed/>
                  <p:pic>
                    <p:nvPicPr>
                      <p:cNvPr id="0" name="Picture 1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836712"/>
                        <a:ext cx="1651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Объект 54"/>
          <p:cNvGraphicFramePr>
            <a:graphicFrameLocks noChangeAspect="1"/>
          </p:cNvGraphicFramePr>
          <p:nvPr/>
        </p:nvGraphicFramePr>
        <p:xfrm>
          <a:off x="1115616" y="836712"/>
          <a:ext cx="457200" cy="203200"/>
        </p:xfrm>
        <a:graphic>
          <a:graphicData uri="http://schemas.openxmlformats.org/presentationml/2006/ole">
            <mc:AlternateContent xmlns:mc="http://schemas.openxmlformats.org/markup-compatibility/2006">
              <mc:Choice xmlns:v="urn:schemas-microsoft-com:vml" Requires="v">
                <p:oleObj spid="_x0000_s25786" name="Формула" r:id="rId7" imgW="457200" imgH="203040" progId="Equation.3">
                  <p:embed/>
                </p:oleObj>
              </mc:Choice>
              <mc:Fallback>
                <p:oleObj name="Формула" r:id="rId7" imgW="457200" imgH="203040" progId="Equation.3">
                  <p:embed/>
                  <p:pic>
                    <p:nvPicPr>
                      <p:cNvPr id="0" name="Picture 1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5616" y="836712"/>
                        <a:ext cx="4572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 name="Объект 55"/>
          <p:cNvGraphicFramePr>
            <a:graphicFrameLocks noChangeAspect="1"/>
          </p:cNvGraphicFramePr>
          <p:nvPr/>
        </p:nvGraphicFramePr>
        <p:xfrm>
          <a:off x="4139952" y="692696"/>
          <a:ext cx="927100" cy="203200"/>
        </p:xfrm>
        <a:graphic>
          <a:graphicData uri="http://schemas.openxmlformats.org/presentationml/2006/ole">
            <mc:AlternateContent xmlns:mc="http://schemas.openxmlformats.org/markup-compatibility/2006">
              <mc:Choice xmlns:v="urn:schemas-microsoft-com:vml" Requires="v">
                <p:oleObj spid="_x0000_s25787" name="Формула" r:id="rId9" imgW="927000" imgH="203040" progId="Equation.3">
                  <p:embed/>
                </p:oleObj>
              </mc:Choice>
              <mc:Fallback>
                <p:oleObj name="Формула" r:id="rId9" imgW="927000" imgH="203040" progId="Equation.3">
                  <p:embed/>
                  <p:pic>
                    <p:nvPicPr>
                      <p:cNvPr id="0" name="Picture 1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39952" y="692696"/>
                        <a:ext cx="9271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 name="Объект 56"/>
          <p:cNvGraphicFramePr>
            <a:graphicFrameLocks noChangeAspect="1"/>
          </p:cNvGraphicFramePr>
          <p:nvPr/>
        </p:nvGraphicFramePr>
        <p:xfrm>
          <a:off x="7596336" y="692696"/>
          <a:ext cx="927100" cy="203200"/>
        </p:xfrm>
        <a:graphic>
          <a:graphicData uri="http://schemas.openxmlformats.org/presentationml/2006/ole">
            <mc:AlternateContent xmlns:mc="http://schemas.openxmlformats.org/markup-compatibility/2006">
              <mc:Choice xmlns:v="urn:schemas-microsoft-com:vml" Requires="v">
                <p:oleObj spid="_x0000_s25788" name="Формула" r:id="rId11" imgW="927000" imgH="203040" progId="Equation.3">
                  <p:embed/>
                </p:oleObj>
              </mc:Choice>
              <mc:Fallback>
                <p:oleObj name="Формула" r:id="rId11" imgW="927000" imgH="203040" progId="Equation.3">
                  <p:embed/>
                  <p:pic>
                    <p:nvPicPr>
                      <p:cNvPr id="0" name="Picture 12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96336" y="692696"/>
                        <a:ext cx="9271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8" name="Объект 57"/>
          <p:cNvGraphicFramePr>
            <a:graphicFrameLocks noChangeAspect="1"/>
          </p:cNvGraphicFramePr>
          <p:nvPr/>
        </p:nvGraphicFramePr>
        <p:xfrm>
          <a:off x="4139952" y="1124744"/>
          <a:ext cx="1168400" cy="228600"/>
        </p:xfrm>
        <a:graphic>
          <a:graphicData uri="http://schemas.openxmlformats.org/presentationml/2006/ole">
            <mc:AlternateContent xmlns:mc="http://schemas.openxmlformats.org/markup-compatibility/2006">
              <mc:Choice xmlns:v="urn:schemas-microsoft-com:vml" Requires="v">
                <p:oleObj spid="_x0000_s25789" name="Формула" r:id="rId13" imgW="1168200" imgH="228600" progId="Equation.3">
                  <p:embed/>
                </p:oleObj>
              </mc:Choice>
              <mc:Fallback>
                <p:oleObj name="Формула" r:id="rId13" imgW="1168200" imgH="228600" progId="Equation.3">
                  <p:embed/>
                  <p:pic>
                    <p:nvPicPr>
                      <p:cNvPr id="0" name="Picture 12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39952" y="1124744"/>
                        <a:ext cx="11684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9" name="Объект 58"/>
          <p:cNvGraphicFramePr>
            <a:graphicFrameLocks noChangeAspect="1"/>
          </p:cNvGraphicFramePr>
          <p:nvPr/>
        </p:nvGraphicFramePr>
        <p:xfrm>
          <a:off x="7164288" y="1124744"/>
          <a:ext cx="1739900" cy="203200"/>
        </p:xfrm>
        <a:graphic>
          <a:graphicData uri="http://schemas.openxmlformats.org/presentationml/2006/ole">
            <mc:AlternateContent xmlns:mc="http://schemas.openxmlformats.org/markup-compatibility/2006">
              <mc:Choice xmlns:v="urn:schemas-microsoft-com:vml" Requires="v">
                <p:oleObj spid="_x0000_s25790" name="Формула" r:id="rId15" imgW="1739880" imgH="203040" progId="Equation.3">
                  <p:embed/>
                </p:oleObj>
              </mc:Choice>
              <mc:Fallback>
                <p:oleObj name="Формула" r:id="rId15" imgW="1739880" imgH="203040" progId="Equation.3">
                  <p:embed/>
                  <p:pic>
                    <p:nvPicPr>
                      <p:cNvPr id="0" name="Picture 12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64288" y="1124744"/>
                        <a:ext cx="17399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0" name="Объект 59"/>
          <p:cNvGraphicFramePr>
            <a:graphicFrameLocks noChangeAspect="1"/>
          </p:cNvGraphicFramePr>
          <p:nvPr/>
        </p:nvGraphicFramePr>
        <p:xfrm>
          <a:off x="323528" y="1196752"/>
          <a:ext cx="330200" cy="177800"/>
        </p:xfrm>
        <a:graphic>
          <a:graphicData uri="http://schemas.openxmlformats.org/presentationml/2006/ole">
            <mc:AlternateContent xmlns:mc="http://schemas.openxmlformats.org/markup-compatibility/2006">
              <mc:Choice xmlns:v="urn:schemas-microsoft-com:vml" Requires="v">
                <p:oleObj spid="_x0000_s25791" name="Формула" r:id="rId17" imgW="330120" imgH="177480" progId="Equation.3">
                  <p:embed/>
                </p:oleObj>
              </mc:Choice>
              <mc:Fallback>
                <p:oleObj name="Формула" r:id="rId17" imgW="330120" imgH="177480" progId="Equation.3">
                  <p:embed/>
                  <p:pic>
                    <p:nvPicPr>
                      <p:cNvPr id="0" name="Picture 12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3528" y="1196752"/>
                        <a:ext cx="3302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 name="Объект 60"/>
          <p:cNvGraphicFramePr>
            <a:graphicFrameLocks noChangeAspect="1"/>
          </p:cNvGraphicFramePr>
          <p:nvPr/>
        </p:nvGraphicFramePr>
        <p:xfrm>
          <a:off x="827584" y="1124744"/>
          <a:ext cx="177800" cy="177800"/>
        </p:xfrm>
        <a:graphic>
          <a:graphicData uri="http://schemas.openxmlformats.org/presentationml/2006/ole">
            <mc:AlternateContent xmlns:mc="http://schemas.openxmlformats.org/markup-compatibility/2006">
              <mc:Choice xmlns:v="urn:schemas-microsoft-com:vml" Requires="v">
                <p:oleObj spid="_x0000_s25792" name="Формула" r:id="rId19" imgW="177480" imgH="177480" progId="Equation.3">
                  <p:embed/>
                </p:oleObj>
              </mc:Choice>
              <mc:Fallback>
                <p:oleObj name="Формула" r:id="rId19" imgW="177480" imgH="177480" progId="Equation.3">
                  <p:embed/>
                  <p:pic>
                    <p:nvPicPr>
                      <p:cNvPr id="0" name="Picture 12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27584" y="1124744"/>
                        <a:ext cx="1778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 name="Объект 61"/>
          <p:cNvGraphicFramePr>
            <a:graphicFrameLocks noChangeAspect="1"/>
          </p:cNvGraphicFramePr>
          <p:nvPr/>
        </p:nvGraphicFramePr>
        <p:xfrm>
          <a:off x="1259632" y="1196752"/>
          <a:ext cx="88900" cy="165100"/>
        </p:xfrm>
        <a:graphic>
          <a:graphicData uri="http://schemas.openxmlformats.org/presentationml/2006/ole">
            <mc:AlternateContent xmlns:mc="http://schemas.openxmlformats.org/markup-compatibility/2006">
              <mc:Choice xmlns:v="urn:schemas-microsoft-com:vml" Requires="v">
                <p:oleObj spid="_x0000_s25793" name="Формула" r:id="rId21" imgW="88560" imgH="164880" progId="Equation.3">
                  <p:embed/>
                </p:oleObj>
              </mc:Choice>
              <mc:Fallback>
                <p:oleObj name="Формула" r:id="rId21" imgW="88560" imgH="164880" progId="Equation.3">
                  <p:embed/>
                  <p:pic>
                    <p:nvPicPr>
                      <p:cNvPr id="0" name="Picture 12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259632" y="1196752"/>
                        <a:ext cx="889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29" name="Object 129"/>
          <p:cNvGraphicFramePr>
            <a:graphicFrameLocks noChangeAspect="1"/>
          </p:cNvGraphicFramePr>
          <p:nvPr/>
        </p:nvGraphicFramePr>
        <p:xfrm>
          <a:off x="395536" y="1556792"/>
          <a:ext cx="127000" cy="203200"/>
        </p:xfrm>
        <a:graphic>
          <a:graphicData uri="http://schemas.openxmlformats.org/presentationml/2006/ole">
            <mc:AlternateContent xmlns:mc="http://schemas.openxmlformats.org/markup-compatibility/2006">
              <mc:Choice xmlns:v="urn:schemas-microsoft-com:vml" Requires="v">
                <p:oleObj spid="_x0000_s25794" name="Формула" r:id="rId23" imgW="126720" imgH="203040" progId="Equation.3">
                  <p:embed/>
                </p:oleObj>
              </mc:Choice>
              <mc:Fallback>
                <p:oleObj name="Формула" r:id="rId23" imgW="126720" imgH="203040" progId="Equation.3">
                  <p:embed/>
                  <p:pic>
                    <p:nvPicPr>
                      <p:cNvPr id="0" name="Picture 129"/>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95536" y="1556792"/>
                        <a:ext cx="1270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30" name="Object 130"/>
          <p:cNvGraphicFramePr>
            <a:graphicFrameLocks noChangeAspect="1"/>
          </p:cNvGraphicFramePr>
          <p:nvPr/>
        </p:nvGraphicFramePr>
        <p:xfrm>
          <a:off x="827584" y="1484784"/>
          <a:ext cx="165100" cy="165100"/>
        </p:xfrm>
        <a:graphic>
          <a:graphicData uri="http://schemas.openxmlformats.org/presentationml/2006/ole">
            <mc:AlternateContent xmlns:mc="http://schemas.openxmlformats.org/markup-compatibility/2006">
              <mc:Choice xmlns:v="urn:schemas-microsoft-com:vml" Requires="v">
                <p:oleObj spid="_x0000_s25795" name="Формула" r:id="rId25" imgW="164880" imgH="164880" progId="Equation.3">
                  <p:embed/>
                </p:oleObj>
              </mc:Choice>
              <mc:Fallback>
                <p:oleObj name="Формула" r:id="rId25" imgW="164880" imgH="164880" progId="Equation.3">
                  <p:embed/>
                  <p:pic>
                    <p:nvPicPr>
                      <p:cNvPr id="0" name="Picture 13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27584" y="1484784"/>
                        <a:ext cx="1651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32" name="Object 132"/>
          <p:cNvGraphicFramePr>
            <a:graphicFrameLocks noChangeAspect="1"/>
          </p:cNvGraphicFramePr>
          <p:nvPr/>
        </p:nvGraphicFramePr>
        <p:xfrm>
          <a:off x="1115616" y="1556792"/>
          <a:ext cx="457200" cy="203200"/>
        </p:xfrm>
        <a:graphic>
          <a:graphicData uri="http://schemas.openxmlformats.org/presentationml/2006/ole">
            <mc:AlternateContent xmlns:mc="http://schemas.openxmlformats.org/markup-compatibility/2006">
              <mc:Choice xmlns:v="urn:schemas-microsoft-com:vml" Requires="v">
                <p:oleObj spid="_x0000_s25796" name="Формула" r:id="rId27" imgW="457200" imgH="203040" progId="Equation.3">
                  <p:embed/>
                </p:oleObj>
              </mc:Choice>
              <mc:Fallback>
                <p:oleObj name="Формула" r:id="rId27" imgW="457200" imgH="203040" progId="Equation.3">
                  <p:embed/>
                  <p:pic>
                    <p:nvPicPr>
                      <p:cNvPr id="0" name="Picture 13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115616" y="1556792"/>
                        <a:ext cx="4572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33" name="Object 133"/>
          <p:cNvGraphicFramePr>
            <a:graphicFrameLocks noChangeAspect="1"/>
          </p:cNvGraphicFramePr>
          <p:nvPr/>
        </p:nvGraphicFramePr>
        <p:xfrm>
          <a:off x="4211960" y="1412776"/>
          <a:ext cx="1066800" cy="228600"/>
        </p:xfrm>
        <a:graphic>
          <a:graphicData uri="http://schemas.openxmlformats.org/presentationml/2006/ole">
            <mc:AlternateContent xmlns:mc="http://schemas.openxmlformats.org/markup-compatibility/2006">
              <mc:Choice xmlns:v="urn:schemas-microsoft-com:vml" Requires="v">
                <p:oleObj spid="_x0000_s25797" name="Формула" r:id="rId29" imgW="1066680" imgH="228600" progId="Equation.3">
                  <p:embed/>
                </p:oleObj>
              </mc:Choice>
              <mc:Fallback>
                <p:oleObj name="Формула" r:id="rId29" imgW="1066680" imgH="228600" progId="Equation.3">
                  <p:embed/>
                  <p:pic>
                    <p:nvPicPr>
                      <p:cNvPr id="0" name="Picture 13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211960" y="1412776"/>
                        <a:ext cx="10668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34" name="Object 134"/>
          <p:cNvGraphicFramePr>
            <a:graphicFrameLocks noChangeAspect="1"/>
          </p:cNvGraphicFramePr>
          <p:nvPr/>
        </p:nvGraphicFramePr>
        <p:xfrm>
          <a:off x="7596336" y="1484784"/>
          <a:ext cx="927100" cy="203200"/>
        </p:xfrm>
        <a:graphic>
          <a:graphicData uri="http://schemas.openxmlformats.org/presentationml/2006/ole">
            <mc:AlternateContent xmlns:mc="http://schemas.openxmlformats.org/markup-compatibility/2006">
              <mc:Choice xmlns:v="urn:schemas-microsoft-com:vml" Requires="v">
                <p:oleObj spid="_x0000_s25798" name="Формула" r:id="rId31" imgW="927000" imgH="203040" progId="Equation.3">
                  <p:embed/>
                </p:oleObj>
              </mc:Choice>
              <mc:Fallback>
                <p:oleObj name="Формула" r:id="rId31" imgW="927000" imgH="203040" progId="Equation.3">
                  <p:embed/>
                  <p:pic>
                    <p:nvPicPr>
                      <p:cNvPr id="0" name="Picture 13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596336" y="1484784"/>
                        <a:ext cx="9271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35" name="Object 135"/>
          <p:cNvGraphicFramePr>
            <a:graphicFrameLocks noChangeAspect="1"/>
          </p:cNvGraphicFramePr>
          <p:nvPr/>
        </p:nvGraphicFramePr>
        <p:xfrm>
          <a:off x="323528" y="1916832"/>
          <a:ext cx="330200" cy="177800"/>
        </p:xfrm>
        <a:graphic>
          <a:graphicData uri="http://schemas.openxmlformats.org/presentationml/2006/ole">
            <mc:AlternateContent xmlns:mc="http://schemas.openxmlformats.org/markup-compatibility/2006">
              <mc:Choice xmlns:v="urn:schemas-microsoft-com:vml" Requires="v">
                <p:oleObj spid="_x0000_s25799" name="Формула" r:id="rId33" imgW="330120" imgH="177480" progId="Equation.3">
                  <p:embed/>
                </p:oleObj>
              </mc:Choice>
              <mc:Fallback>
                <p:oleObj name="Формула" r:id="rId33" imgW="330120" imgH="177480" progId="Equation.3">
                  <p:embed/>
                  <p:pic>
                    <p:nvPicPr>
                      <p:cNvPr id="0" name="Picture 135"/>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23528" y="1916832"/>
                        <a:ext cx="3302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36" name="Object 136"/>
          <p:cNvGraphicFramePr>
            <a:graphicFrameLocks noChangeAspect="1"/>
          </p:cNvGraphicFramePr>
          <p:nvPr/>
        </p:nvGraphicFramePr>
        <p:xfrm>
          <a:off x="899592" y="1916832"/>
          <a:ext cx="177800" cy="177800"/>
        </p:xfrm>
        <a:graphic>
          <a:graphicData uri="http://schemas.openxmlformats.org/presentationml/2006/ole">
            <mc:AlternateContent xmlns:mc="http://schemas.openxmlformats.org/markup-compatibility/2006">
              <mc:Choice xmlns:v="urn:schemas-microsoft-com:vml" Requires="v">
                <p:oleObj spid="_x0000_s25800" name="Формула" r:id="rId35" imgW="177480" imgH="177480" progId="Equation.3">
                  <p:embed/>
                </p:oleObj>
              </mc:Choice>
              <mc:Fallback>
                <p:oleObj name="Формула" r:id="rId35" imgW="177480" imgH="177480" progId="Equation.3">
                  <p:embed/>
                  <p:pic>
                    <p:nvPicPr>
                      <p:cNvPr id="0" name="Picture 136"/>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899592" y="1916832"/>
                        <a:ext cx="1778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37" name="Object 137"/>
          <p:cNvGraphicFramePr>
            <a:graphicFrameLocks noChangeAspect="1"/>
          </p:cNvGraphicFramePr>
          <p:nvPr/>
        </p:nvGraphicFramePr>
        <p:xfrm>
          <a:off x="1259632" y="1988840"/>
          <a:ext cx="88900" cy="144016"/>
        </p:xfrm>
        <a:graphic>
          <a:graphicData uri="http://schemas.openxmlformats.org/presentationml/2006/ole">
            <mc:AlternateContent xmlns:mc="http://schemas.openxmlformats.org/markup-compatibility/2006">
              <mc:Choice xmlns:v="urn:schemas-microsoft-com:vml" Requires="v">
                <p:oleObj spid="_x0000_s25801" name="Формула" r:id="rId37" imgW="88560" imgH="164880" progId="Equation.3">
                  <p:embed/>
                </p:oleObj>
              </mc:Choice>
              <mc:Fallback>
                <p:oleObj name="Формула" r:id="rId37" imgW="88560" imgH="164880" progId="Equation.3">
                  <p:embed/>
                  <p:pic>
                    <p:nvPicPr>
                      <p:cNvPr id="0" name="Picture 137"/>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1259632" y="1988840"/>
                        <a:ext cx="88900" cy="1440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3" name="Объект 72"/>
          <p:cNvGraphicFramePr>
            <a:graphicFrameLocks noChangeAspect="1"/>
          </p:cNvGraphicFramePr>
          <p:nvPr/>
        </p:nvGraphicFramePr>
        <p:xfrm>
          <a:off x="3851920" y="1844824"/>
          <a:ext cx="2298700" cy="203200"/>
        </p:xfrm>
        <a:graphic>
          <a:graphicData uri="http://schemas.openxmlformats.org/presentationml/2006/ole">
            <mc:AlternateContent xmlns:mc="http://schemas.openxmlformats.org/markup-compatibility/2006">
              <mc:Choice xmlns:v="urn:schemas-microsoft-com:vml" Requires="v">
                <p:oleObj spid="_x0000_s25802" name="Формула" r:id="rId39" imgW="2298600" imgH="203040" progId="Equation.3">
                  <p:embed/>
                </p:oleObj>
              </mc:Choice>
              <mc:Fallback>
                <p:oleObj name="Формула" r:id="rId39" imgW="2298600" imgH="203040" progId="Equation.3">
                  <p:embed/>
                  <p:pic>
                    <p:nvPicPr>
                      <p:cNvPr id="0" name="Picture 141"/>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851920" y="1844824"/>
                        <a:ext cx="22987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 name="Объект 73"/>
          <p:cNvGraphicFramePr>
            <a:graphicFrameLocks noChangeAspect="1"/>
          </p:cNvGraphicFramePr>
          <p:nvPr/>
        </p:nvGraphicFramePr>
        <p:xfrm>
          <a:off x="7524328" y="1844824"/>
          <a:ext cx="1143000" cy="177800"/>
        </p:xfrm>
        <a:graphic>
          <a:graphicData uri="http://schemas.openxmlformats.org/presentationml/2006/ole">
            <mc:AlternateContent xmlns:mc="http://schemas.openxmlformats.org/markup-compatibility/2006">
              <mc:Choice xmlns:v="urn:schemas-microsoft-com:vml" Requires="v">
                <p:oleObj spid="_x0000_s25803" name="Формула" r:id="rId41" imgW="1143000" imgH="177480" progId="Equation.3">
                  <p:embed/>
                </p:oleObj>
              </mc:Choice>
              <mc:Fallback>
                <p:oleObj name="Формула" r:id="rId41" imgW="1143000" imgH="177480" progId="Equation.3">
                  <p:embed/>
                  <p:pic>
                    <p:nvPicPr>
                      <p:cNvPr id="0" name="Picture 142"/>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7524328" y="1844824"/>
                        <a:ext cx="11430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5743" name="Диаграмма 2"/>
          <p:cNvPicPr>
            <a:picLocks noChangeArrowheads="1"/>
          </p:cNvPicPr>
          <p:nvPr/>
        </p:nvPicPr>
        <p:blipFill>
          <a:blip r:embed="rId43" cstate="print"/>
          <a:srcRect/>
          <a:stretch>
            <a:fillRect/>
          </a:stretch>
        </p:blipFill>
        <p:spPr bwMode="auto">
          <a:xfrm>
            <a:off x="251520" y="2924944"/>
            <a:ext cx="3096344" cy="1728191"/>
          </a:xfrm>
          <a:prstGeom prst="rect">
            <a:avLst/>
          </a:prstGeom>
          <a:noFill/>
          <a:ln w="9525">
            <a:noFill/>
            <a:miter lim="800000"/>
            <a:headEnd/>
            <a:tailEnd/>
          </a:ln>
        </p:spPr>
      </p:pic>
      <p:pic>
        <p:nvPicPr>
          <p:cNvPr id="25744" name="Диаграмма 4"/>
          <p:cNvPicPr>
            <a:picLocks noChangeArrowheads="1"/>
          </p:cNvPicPr>
          <p:nvPr/>
        </p:nvPicPr>
        <p:blipFill>
          <a:blip r:embed="rId44" cstate="print"/>
          <a:srcRect/>
          <a:stretch>
            <a:fillRect/>
          </a:stretch>
        </p:blipFill>
        <p:spPr bwMode="auto">
          <a:xfrm>
            <a:off x="3419872" y="2924944"/>
            <a:ext cx="2304256" cy="1728192"/>
          </a:xfrm>
          <a:prstGeom prst="rect">
            <a:avLst/>
          </a:prstGeom>
          <a:noFill/>
          <a:ln w="9525">
            <a:noFill/>
            <a:miter lim="800000"/>
            <a:headEnd/>
            <a:tailEnd/>
          </a:ln>
        </p:spPr>
      </p:pic>
      <p:graphicFrame>
        <p:nvGraphicFramePr>
          <p:cNvPr id="34" name="Object 129"/>
          <p:cNvGraphicFramePr>
            <a:graphicFrameLocks noChangeAspect="1"/>
          </p:cNvGraphicFramePr>
          <p:nvPr/>
        </p:nvGraphicFramePr>
        <p:xfrm>
          <a:off x="395536" y="2276872"/>
          <a:ext cx="127000" cy="203200"/>
        </p:xfrm>
        <a:graphic>
          <a:graphicData uri="http://schemas.openxmlformats.org/presentationml/2006/ole">
            <mc:AlternateContent xmlns:mc="http://schemas.openxmlformats.org/markup-compatibility/2006">
              <mc:Choice xmlns:v="urn:schemas-microsoft-com:vml" Requires="v">
                <p:oleObj spid="_x0000_s25804" name="Формула" r:id="rId45" imgW="126720" imgH="203040" progId="Equation.3">
                  <p:embed/>
                </p:oleObj>
              </mc:Choice>
              <mc:Fallback>
                <p:oleObj name="Формула" r:id="rId45" imgW="126720" imgH="203040" progId="Equation.3">
                  <p:embed/>
                  <p:pic>
                    <p:nvPicPr>
                      <p:cNvPr id="0" name="Object 129"/>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95536" y="2276872"/>
                        <a:ext cx="1270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44"/>
          <p:cNvGraphicFramePr>
            <a:graphicFrameLocks noChangeAspect="1"/>
          </p:cNvGraphicFramePr>
          <p:nvPr/>
        </p:nvGraphicFramePr>
        <p:xfrm>
          <a:off x="827584" y="2276872"/>
          <a:ext cx="165100" cy="165100"/>
        </p:xfrm>
        <a:graphic>
          <a:graphicData uri="http://schemas.openxmlformats.org/presentationml/2006/ole">
            <mc:AlternateContent xmlns:mc="http://schemas.openxmlformats.org/markup-compatibility/2006">
              <mc:Choice xmlns:v="urn:schemas-microsoft-com:vml" Requires="v">
                <p:oleObj spid="_x0000_s25805" name="Формула" r:id="rId46" imgW="164880" imgH="164880" progId="Equation.3">
                  <p:embed/>
                </p:oleObj>
              </mc:Choice>
              <mc:Fallback>
                <p:oleObj name="Формула" r:id="rId46" imgW="164880" imgH="164880" progId="Equation.3">
                  <p:embed/>
                  <p:pic>
                    <p:nvPicPr>
                      <p:cNvPr id="0" name="Picture 14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27584" y="2276872"/>
                        <a:ext cx="1651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45" name="Object 145"/>
          <p:cNvGraphicFramePr>
            <a:graphicFrameLocks noChangeAspect="1"/>
          </p:cNvGraphicFramePr>
          <p:nvPr/>
        </p:nvGraphicFramePr>
        <p:xfrm>
          <a:off x="1259632" y="2348880"/>
          <a:ext cx="88900" cy="144462"/>
        </p:xfrm>
        <a:graphic>
          <a:graphicData uri="http://schemas.openxmlformats.org/presentationml/2006/ole">
            <mc:AlternateContent xmlns:mc="http://schemas.openxmlformats.org/markup-compatibility/2006">
              <mc:Choice xmlns:v="urn:schemas-microsoft-com:vml" Requires="v">
                <p:oleObj spid="_x0000_s25806" name="Формула" r:id="rId47" imgW="88560" imgH="164880" progId="Equation.3">
                  <p:embed/>
                </p:oleObj>
              </mc:Choice>
              <mc:Fallback>
                <p:oleObj name="Формула" r:id="rId47" imgW="88560" imgH="164880" progId="Equation.3">
                  <p:embed/>
                  <p:pic>
                    <p:nvPicPr>
                      <p:cNvPr id="0" name="Picture 145"/>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1259632" y="2348880"/>
                        <a:ext cx="88900" cy="144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46" name="Object 146"/>
          <p:cNvGraphicFramePr>
            <a:graphicFrameLocks noChangeAspect="1"/>
          </p:cNvGraphicFramePr>
          <p:nvPr/>
        </p:nvGraphicFramePr>
        <p:xfrm>
          <a:off x="4355976" y="2204864"/>
          <a:ext cx="939800" cy="203200"/>
        </p:xfrm>
        <a:graphic>
          <a:graphicData uri="http://schemas.openxmlformats.org/presentationml/2006/ole">
            <mc:AlternateContent xmlns:mc="http://schemas.openxmlformats.org/markup-compatibility/2006">
              <mc:Choice xmlns:v="urn:schemas-microsoft-com:vml" Requires="v">
                <p:oleObj spid="_x0000_s25807" name="Формула" r:id="rId48" imgW="939600" imgH="203040" progId="Equation.3">
                  <p:embed/>
                </p:oleObj>
              </mc:Choice>
              <mc:Fallback>
                <p:oleObj name="Формула" r:id="rId48" imgW="939600" imgH="203040" progId="Equation.3">
                  <p:embed/>
                  <p:pic>
                    <p:nvPicPr>
                      <p:cNvPr id="0" name="Picture 146"/>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4355976" y="2204864"/>
                        <a:ext cx="9398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48" name="Object 148"/>
          <p:cNvGraphicFramePr>
            <a:graphicFrameLocks noChangeAspect="1"/>
          </p:cNvGraphicFramePr>
          <p:nvPr/>
        </p:nvGraphicFramePr>
        <p:xfrm>
          <a:off x="251520" y="2564904"/>
          <a:ext cx="330200" cy="177800"/>
        </p:xfrm>
        <a:graphic>
          <a:graphicData uri="http://schemas.openxmlformats.org/presentationml/2006/ole">
            <mc:AlternateContent xmlns:mc="http://schemas.openxmlformats.org/markup-compatibility/2006">
              <mc:Choice xmlns:v="urn:schemas-microsoft-com:vml" Requires="v">
                <p:oleObj spid="_x0000_s25808" name="Формула" r:id="rId50" imgW="330120" imgH="177480" progId="Equation.3">
                  <p:embed/>
                </p:oleObj>
              </mc:Choice>
              <mc:Fallback>
                <p:oleObj name="Формула" r:id="rId50" imgW="330120" imgH="177480" progId="Equation.3">
                  <p:embed/>
                  <p:pic>
                    <p:nvPicPr>
                      <p:cNvPr id="0" name="Picture 148"/>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51520" y="2564904"/>
                        <a:ext cx="3302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49" name="Object 149"/>
          <p:cNvGraphicFramePr>
            <a:graphicFrameLocks noChangeAspect="1"/>
          </p:cNvGraphicFramePr>
          <p:nvPr/>
        </p:nvGraphicFramePr>
        <p:xfrm>
          <a:off x="827584" y="2564904"/>
          <a:ext cx="177800" cy="177800"/>
        </p:xfrm>
        <a:graphic>
          <a:graphicData uri="http://schemas.openxmlformats.org/presentationml/2006/ole">
            <mc:AlternateContent xmlns:mc="http://schemas.openxmlformats.org/markup-compatibility/2006">
              <mc:Choice xmlns:v="urn:schemas-microsoft-com:vml" Requires="v">
                <p:oleObj spid="_x0000_s25809" name="Формула" r:id="rId51" imgW="177480" imgH="177480" progId="Equation.3">
                  <p:embed/>
                </p:oleObj>
              </mc:Choice>
              <mc:Fallback>
                <p:oleObj name="Формула" r:id="rId51" imgW="177480" imgH="177480" progId="Equation.3">
                  <p:embed/>
                  <p:pic>
                    <p:nvPicPr>
                      <p:cNvPr id="0" name="Picture 149"/>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827584" y="2564904"/>
                        <a:ext cx="1778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50" name="Object 150"/>
          <p:cNvGraphicFramePr>
            <a:graphicFrameLocks noChangeAspect="1"/>
          </p:cNvGraphicFramePr>
          <p:nvPr/>
        </p:nvGraphicFramePr>
        <p:xfrm>
          <a:off x="1259632" y="2564904"/>
          <a:ext cx="88900" cy="144463"/>
        </p:xfrm>
        <a:graphic>
          <a:graphicData uri="http://schemas.openxmlformats.org/presentationml/2006/ole">
            <mc:AlternateContent xmlns:mc="http://schemas.openxmlformats.org/markup-compatibility/2006">
              <mc:Choice xmlns:v="urn:schemas-microsoft-com:vml" Requires="v">
                <p:oleObj spid="_x0000_s25810" name="Формула" r:id="rId52" imgW="88560" imgH="164880" progId="Equation.3">
                  <p:embed/>
                </p:oleObj>
              </mc:Choice>
              <mc:Fallback>
                <p:oleObj name="Формула" r:id="rId52" imgW="88560" imgH="164880" progId="Equation.3">
                  <p:embed/>
                  <p:pic>
                    <p:nvPicPr>
                      <p:cNvPr id="0" name="Picture 150"/>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1259632" y="2564904"/>
                        <a:ext cx="88900" cy="144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51" name="Object 151"/>
          <p:cNvGraphicFramePr>
            <a:graphicFrameLocks noChangeAspect="1"/>
          </p:cNvGraphicFramePr>
          <p:nvPr/>
        </p:nvGraphicFramePr>
        <p:xfrm>
          <a:off x="7740352" y="2564904"/>
          <a:ext cx="571500" cy="177800"/>
        </p:xfrm>
        <a:graphic>
          <a:graphicData uri="http://schemas.openxmlformats.org/presentationml/2006/ole">
            <mc:AlternateContent xmlns:mc="http://schemas.openxmlformats.org/markup-compatibility/2006">
              <mc:Choice xmlns:v="urn:schemas-microsoft-com:vml" Requires="v">
                <p:oleObj spid="_x0000_s25811" name="Формула" r:id="rId53" imgW="571320" imgH="177480" progId="Equation.3">
                  <p:embed/>
                </p:oleObj>
              </mc:Choice>
              <mc:Fallback>
                <p:oleObj name="Формула" r:id="rId53" imgW="571320" imgH="177480" progId="Equation.3">
                  <p:embed/>
                  <p:pic>
                    <p:nvPicPr>
                      <p:cNvPr id="0" name="Picture 151"/>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7740352" y="2564904"/>
                        <a:ext cx="5715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752" name="Object 152"/>
          <p:cNvGraphicFramePr>
            <a:graphicFrameLocks noChangeAspect="1"/>
          </p:cNvGraphicFramePr>
          <p:nvPr/>
        </p:nvGraphicFramePr>
        <p:xfrm>
          <a:off x="7596336" y="2204864"/>
          <a:ext cx="952500" cy="203200"/>
        </p:xfrm>
        <a:graphic>
          <a:graphicData uri="http://schemas.openxmlformats.org/presentationml/2006/ole">
            <mc:AlternateContent xmlns:mc="http://schemas.openxmlformats.org/markup-compatibility/2006">
              <mc:Choice xmlns:v="urn:schemas-microsoft-com:vml" Requires="v">
                <p:oleObj spid="_x0000_s25812" name="Формула" r:id="rId55" imgW="952200" imgH="203040" progId="Equation.3">
                  <p:embed/>
                </p:oleObj>
              </mc:Choice>
              <mc:Fallback>
                <p:oleObj name="Формула" r:id="rId55" imgW="952200" imgH="203040" progId="Equation.3">
                  <p:embed/>
                  <p:pic>
                    <p:nvPicPr>
                      <p:cNvPr id="0" name="Picture 152"/>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7596336" y="2204864"/>
                        <a:ext cx="9525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Объект 43"/>
          <p:cNvGraphicFramePr>
            <a:graphicFrameLocks noChangeAspect="1"/>
          </p:cNvGraphicFramePr>
          <p:nvPr/>
        </p:nvGraphicFramePr>
        <p:xfrm>
          <a:off x="1691680" y="2564904"/>
          <a:ext cx="5334000" cy="228600"/>
        </p:xfrm>
        <a:graphic>
          <a:graphicData uri="http://schemas.openxmlformats.org/presentationml/2006/ole">
            <mc:AlternateContent xmlns:mc="http://schemas.openxmlformats.org/markup-compatibility/2006">
              <mc:Choice xmlns:v="urn:schemas-microsoft-com:vml" Requires="v">
                <p:oleObj spid="_x0000_s25813" name="Формула" r:id="rId57" imgW="5333760" imgH="228600" progId="Equation.3">
                  <p:embed/>
                </p:oleObj>
              </mc:Choice>
              <mc:Fallback>
                <p:oleObj name="Формула" r:id="rId57" imgW="5333760" imgH="228600" progId="Equation.3">
                  <p:embed/>
                  <p:pic>
                    <p:nvPicPr>
                      <p:cNvPr id="0" name="Picture 153"/>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1691680" y="2564904"/>
                        <a:ext cx="53340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5754" name="Диаграмма 1"/>
          <p:cNvPicPr>
            <a:picLocks noChangeArrowheads="1"/>
          </p:cNvPicPr>
          <p:nvPr/>
        </p:nvPicPr>
        <p:blipFill>
          <a:blip r:embed="rId59" cstate="print"/>
          <a:srcRect b="-104"/>
          <a:stretch>
            <a:fillRect/>
          </a:stretch>
        </p:blipFill>
        <p:spPr bwMode="auto">
          <a:xfrm>
            <a:off x="5796136" y="2924944"/>
            <a:ext cx="2843808" cy="1728192"/>
          </a:xfrm>
          <a:prstGeom prst="rect">
            <a:avLst/>
          </a:prstGeom>
          <a:noFill/>
          <a:ln w="9525">
            <a:noFill/>
            <a:miter lim="800000"/>
            <a:headEnd/>
            <a:tailEnd/>
          </a:ln>
        </p:spPr>
      </p:pic>
      <p:graphicFrame>
        <p:nvGraphicFramePr>
          <p:cNvPr id="46" name="Диаграмма 45"/>
          <p:cNvGraphicFramePr/>
          <p:nvPr/>
        </p:nvGraphicFramePr>
        <p:xfrm>
          <a:off x="251520" y="4869160"/>
          <a:ext cx="3384376" cy="1988840"/>
        </p:xfrm>
        <a:graphic>
          <a:graphicData uri="http://schemas.openxmlformats.org/drawingml/2006/chart">
            <c:chart xmlns:c="http://schemas.openxmlformats.org/drawingml/2006/chart" xmlns:r="http://schemas.openxmlformats.org/officeDocument/2006/relationships" r:id="rId60"/>
          </a:graphicData>
        </a:graphic>
      </p:graphicFrame>
      <p:graphicFrame>
        <p:nvGraphicFramePr>
          <p:cNvPr id="47" name="Диаграмма 46"/>
          <p:cNvGraphicFramePr/>
          <p:nvPr/>
        </p:nvGraphicFramePr>
        <p:xfrm>
          <a:off x="251520" y="4653136"/>
          <a:ext cx="4536504" cy="2376264"/>
        </p:xfrm>
        <a:graphic>
          <a:graphicData uri="http://schemas.openxmlformats.org/drawingml/2006/chart">
            <c:chart xmlns:c="http://schemas.openxmlformats.org/drawingml/2006/chart" xmlns:r="http://schemas.openxmlformats.org/officeDocument/2006/relationships" r:id="rId61"/>
          </a:graphicData>
        </a:graphic>
      </p:graphicFrame>
      <p:sp>
        <p:nvSpPr>
          <p:cNvPr id="49" name="Прямоугольник 48"/>
          <p:cNvSpPr/>
          <p:nvPr/>
        </p:nvSpPr>
        <p:spPr>
          <a:xfrm>
            <a:off x="5148064" y="5157192"/>
            <a:ext cx="3528392" cy="122413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rPr>
              <a:t>Точність розрахунку ризиків від успішної реалізації </a:t>
            </a:r>
            <a:r>
              <a:rPr lang="uk-UA" dirty="0" err="1" smtClean="0">
                <a:solidFill>
                  <a:schemeClr val="bg1"/>
                </a:solidFill>
              </a:rPr>
              <a:t>кібератак</a:t>
            </a:r>
            <a:r>
              <a:rPr lang="uk-UA" dirty="0" smtClean="0">
                <a:solidFill>
                  <a:schemeClr val="bg1"/>
                </a:solidFill>
              </a:rPr>
              <a:t> підвищилась на </a:t>
            </a:r>
          </a:p>
          <a:p>
            <a:pPr algn="ctr"/>
            <a:r>
              <a:rPr lang="uk-UA" dirty="0" smtClean="0">
                <a:solidFill>
                  <a:schemeClr val="bg1"/>
                </a:solidFill>
              </a:rPr>
              <a:t>8-10%</a:t>
            </a:r>
            <a:endParaRPr lang="ru-RU" dirty="0">
              <a:solidFill>
                <a:schemeClr val="bg1"/>
              </a:solidFill>
            </a:endParaRPr>
          </a:p>
        </p:txBody>
      </p:sp>
    </p:spTree>
  </p:cSld>
  <p:clrMapOvr>
    <a:masterClrMapping/>
  </p:clrMapOvr>
  <p:transition>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273050"/>
            <a:ext cx="8507288" cy="5853113"/>
          </a:xfrm>
        </p:spPr>
        <p:txBody>
          <a:bodyPr>
            <a:normAutofit fontScale="92500" lnSpcReduction="10000"/>
          </a:bodyPr>
          <a:lstStyle/>
          <a:p>
            <a:pPr>
              <a:buNone/>
            </a:pPr>
            <a:endParaRPr lang="uk-UA" dirty="0" smtClean="0"/>
          </a:p>
          <a:p>
            <a:pPr>
              <a:buNone/>
            </a:pPr>
            <a:endParaRPr lang="uk-UA" dirty="0" smtClean="0"/>
          </a:p>
          <a:p>
            <a:pPr>
              <a:buNone/>
            </a:pPr>
            <a:r>
              <a:rPr lang="uk-UA" sz="1800" dirty="0" smtClean="0">
                <a:solidFill>
                  <a:schemeClr val="bg1"/>
                </a:solidFill>
                <a:latin typeface="Times New Roman" pitchFamily="18" charset="0"/>
                <a:cs typeface="Times New Roman" pitchFamily="18" charset="0"/>
              </a:rPr>
              <a:t>1.     Аналіз динаміки  процесів інформаційного взаємного обміну, які здійснюються в системі </a:t>
            </a:r>
            <a:r>
              <a:rPr lang="uk-UA" sz="1800" dirty="0" err="1" smtClean="0">
                <a:solidFill>
                  <a:schemeClr val="bg1"/>
                </a:solidFill>
                <a:latin typeface="Times New Roman" pitchFamily="18" charset="0"/>
                <a:cs typeface="Times New Roman" pitchFamily="18" charset="0"/>
              </a:rPr>
              <a:t>інтернет</a:t>
            </a:r>
            <a:r>
              <a:rPr lang="uk-UA" sz="1800" dirty="0" smtClean="0">
                <a:solidFill>
                  <a:schemeClr val="bg1"/>
                </a:solidFill>
                <a:latin typeface="Times New Roman" pitchFamily="18" charset="0"/>
                <a:cs typeface="Times New Roman" pitchFamily="18" charset="0"/>
              </a:rPr>
              <a:t> – </a:t>
            </a:r>
            <a:r>
              <a:rPr lang="uk-UA" sz="1800" dirty="0" err="1" smtClean="0">
                <a:solidFill>
                  <a:schemeClr val="bg1"/>
                </a:solidFill>
                <a:latin typeface="Times New Roman" pitchFamily="18" charset="0"/>
                <a:cs typeface="Times New Roman" pitchFamily="18" charset="0"/>
              </a:rPr>
              <a:t>трейдингу</a:t>
            </a:r>
            <a:r>
              <a:rPr lang="uk-UA" sz="1800" dirty="0" smtClean="0">
                <a:solidFill>
                  <a:schemeClr val="bg1"/>
                </a:solidFill>
                <a:latin typeface="Times New Roman" pitchFamily="18" charset="0"/>
                <a:cs typeface="Times New Roman" pitchFamily="18" charset="0"/>
              </a:rPr>
              <a:t> на фондовому ринку з введенням часу запізнення дають можливість виявляти негативні тенденції, які виникають під зовнішнім впливом в попередні проміжки часу і дають можливість розробляти необхідні технічні засоби для їх нейтралізації, або усунення в наступні інтервали часу.</a:t>
            </a:r>
          </a:p>
          <a:p>
            <a:pPr>
              <a:buNone/>
            </a:pPr>
            <a:r>
              <a:rPr lang="uk-UA" sz="1800" dirty="0" smtClean="0">
                <a:solidFill>
                  <a:schemeClr val="bg1"/>
                </a:solidFill>
                <a:latin typeface="Times New Roman" pitchFamily="18" charset="0"/>
                <a:cs typeface="Times New Roman" pitchFamily="18" charset="0"/>
              </a:rPr>
              <a:t>2.     Коливальний характер інтенсивності кібернетичних атак дають можливість моделювати їх за допомогою диференціальних рівнянь із запізненням і завдяки можливості отримання розв’язків цих рівнянь в аналітичному виді можна будувати фазові портрети динаміки  інтенсивності обробки і передачі даних, за допомогою яких можна оцінювати рівень захищеності інформаційних систем.</a:t>
            </a:r>
          </a:p>
          <a:p>
            <a:pPr>
              <a:buNone/>
            </a:pPr>
            <a:r>
              <a:rPr lang="uk-UA" sz="1800" dirty="0" smtClean="0">
                <a:solidFill>
                  <a:schemeClr val="bg1"/>
                </a:solidFill>
                <a:latin typeface="Times New Roman" pitchFamily="18" charset="0"/>
                <a:cs typeface="Times New Roman" pitchFamily="18" charset="0"/>
              </a:rPr>
              <a:t>3.     Модель коливань, які виникають під дією сили із запізненням, дають можливість не тільки розробляти функцію керування, за допомогою якої, систему призводить до стабілізації, але і виявляти можливі негативні наслідки протягом наступного проміжку часу. Це породжує нову інформацію, яку можна використовувати для вдосконалення системи інформаційного захисту.</a:t>
            </a:r>
          </a:p>
          <a:p>
            <a:pPr>
              <a:buNone/>
            </a:pPr>
            <a:r>
              <a:rPr lang="uk-UA" sz="1800" dirty="0" smtClean="0">
                <a:solidFill>
                  <a:schemeClr val="bg1"/>
                </a:solidFill>
                <a:latin typeface="Times New Roman" pitchFamily="18" charset="0"/>
                <a:cs typeface="Times New Roman" pitchFamily="18" charset="0"/>
              </a:rPr>
              <a:t>4.     Аналітичне представлення розв’язків лінійних систем диференціальних рівнянь з постійним запізненням дає можливість будувати закони розподілу імовірності успішної реалізації кібернетичних атак в поточні проміжки часу, що дає можливість підвищити точність функції ризику від втрат , які при цьому можливі.  </a:t>
            </a:r>
            <a:endParaRPr lang="ru-RU" sz="1800" dirty="0">
              <a:solidFill>
                <a:schemeClr val="bg1"/>
              </a:solidFill>
              <a:latin typeface="Times New Roman" pitchFamily="18" charset="0"/>
              <a:cs typeface="Times New Roman" pitchFamily="18" charset="0"/>
            </a:endParaRPr>
          </a:p>
        </p:txBody>
      </p:sp>
      <p:sp>
        <p:nvSpPr>
          <p:cNvPr id="6" name="Прямоугольник 5"/>
          <p:cNvSpPr/>
          <p:nvPr/>
        </p:nvSpPr>
        <p:spPr>
          <a:xfrm>
            <a:off x="323528" y="404664"/>
            <a:ext cx="8064896" cy="57606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itchFamily="18" charset="0"/>
                <a:cs typeface="Times New Roman" pitchFamily="18" charset="0"/>
              </a:rPr>
              <a:t>ВИСНОВКИ</a:t>
            </a:r>
            <a:endParaRPr lang="ru-RU" dirty="0">
              <a:latin typeface="Times New Roman" pitchFamily="18" charset="0"/>
              <a:cs typeface="Times New Roman" pitchFamily="18" charset="0"/>
            </a:endParaRPr>
          </a:p>
        </p:txBody>
      </p:sp>
      <p:sp>
        <p:nvSpPr>
          <p:cNvPr id="4"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16</a:t>
            </a:fld>
            <a:endParaRPr lang="uk-UA" altLang="ru-RU" sz="1400" dirty="0">
              <a:solidFill>
                <a:srgbClr val="000000"/>
              </a:solidFill>
              <a:latin typeface="Arial" charset="0"/>
            </a:endParaRPr>
          </a:p>
        </p:txBody>
      </p:sp>
    </p:spTree>
  </p:cSld>
  <p:clrMapOvr>
    <a:masterClrMapping/>
  </p:clrMapOvr>
  <p:transition>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3"/>
          </p:nvPr>
        </p:nvSpPr>
        <p:spPr>
          <a:xfrm>
            <a:off x="357158" y="71414"/>
            <a:ext cx="8463314" cy="357190"/>
          </a:xfr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buNone/>
            </a:pPr>
            <a:r>
              <a:rPr sz="1800" smtClean="0">
                <a:solidFill>
                  <a:srgbClr val="FFFF00"/>
                </a:solidFill>
                <a:latin typeface="Times New Roman" pitchFamily="18" charset="0"/>
                <a:cs typeface="Times New Roman" pitchFamily="18" charset="0"/>
              </a:rPr>
              <a:t>Апробація і реалізація результатів досліджень</a:t>
            </a:r>
            <a:endParaRPr lang="ru-RU" sz="1800" dirty="0">
              <a:solidFill>
                <a:srgbClr val="FFFF00"/>
              </a:solidFill>
              <a:latin typeface="Times New Roman" pitchFamily="18" charset="0"/>
              <a:cs typeface="Times New Roman" pitchFamily="18" charset="0"/>
            </a:endParaRPr>
          </a:p>
        </p:txBody>
      </p:sp>
      <p:sp>
        <p:nvSpPr>
          <p:cNvPr id="11" name="Номер слайда 10"/>
          <p:cNvSpPr>
            <a:spLocks noGrp="1"/>
          </p:cNvSpPr>
          <p:nvPr>
            <p:ph type="sldNum" sz="quarter" idx="17"/>
          </p:nvPr>
        </p:nvSpPr>
        <p:spPr/>
        <p:txBody>
          <a:bodyPr/>
          <a:lstStyle/>
          <a:p>
            <a:pPr algn="r"/>
            <a:fld id="{256D3EEF-DE4E-429D-8EC4-DDC531AFF587}" type="slidenum">
              <a:rPr kumimoji="0" lang="ru-RU" sz="1000" smtClean="0">
                <a:solidFill>
                  <a:schemeClr val="bg1"/>
                </a:solidFill>
              </a:rPr>
              <a:pPr algn="r"/>
              <a:t>17</a:t>
            </a:fld>
            <a:endParaRPr kumimoji="0" lang="ru-RU" dirty="0">
              <a:solidFill>
                <a:schemeClr val="bg1"/>
              </a:solidFill>
            </a:endParaRPr>
          </a:p>
        </p:txBody>
      </p:sp>
      <p:graphicFrame>
        <p:nvGraphicFramePr>
          <p:cNvPr id="9" name="Таблица 8"/>
          <p:cNvGraphicFramePr>
            <a:graphicFrameLocks noGrp="1"/>
          </p:cNvGraphicFramePr>
          <p:nvPr/>
        </p:nvGraphicFramePr>
        <p:xfrm>
          <a:off x="357158" y="500037"/>
          <a:ext cx="5214973" cy="5565484"/>
        </p:xfrm>
        <a:graphic>
          <a:graphicData uri="http://schemas.openxmlformats.org/drawingml/2006/table">
            <a:tbl>
              <a:tblPr firstRow="1" bandRow="1">
                <a:tableStyleId>{B301B821-A1FF-4177-AEE7-76D212191A09}</a:tableStyleId>
              </a:tblPr>
              <a:tblGrid>
                <a:gridCol w="208280"/>
                <a:gridCol w="4798413"/>
                <a:gridCol w="208280"/>
              </a:tblGrid>
              <a:tr h="707668">
                <a:tc>
                  <a:txBody>
                    <a:bodyPr/>
                    <a:lstStyle/>
                    <a:p>
                      <a:endParaRPr lang="uk-UA" sz="1400" dirty="0"/>
                    </a:p>
                  </a:txBody>
                  <a:tcPr>
                    <a:blipFill>
                      <a:blip r:embed="rId2"/>
                      <a:tile tx="0" ty="0" sx="100000" sy="100000" flip="none" algn="tl"/>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altLang="ru-RU" sz="1500" b="0" i="1" u="none" strike="noStrike" cap="none" normalizeH="0" baseline="0" dirty="0" smtClean="0">
                          <a:ln>
                            <a:noFill/>
                          </a:ln>
                          <a:solidFill>
                            <a:srgbClr val="000000"/>
                          </a:solidFill>
                          <a:effectLst/>
                          <a:latin typeface="Arial" charset="0"/>
                          <a:cs typeface="Arial" charset="0"/>
                        </a:rPr>
                        <a:t>Журнал (збірник наукових праць), в якому опублікована стаття</a:t>
                      </a:r>
                      <a:endParaRPr kumimoji="0" lang="ru-RU" altLang="ru-RU" sz="1500" b="0" i="1" u="none" strike="noStrike" cap="none" normalizeH="0" baseline="0" dirty="0" smtClean="0">
                        <a:ln>
                          <a:noFill/>
                        </a:ln>
                        <a:solidFill>
                          <a:srgbClr val="000000"/>
                        </a:solidFill>
                        <a:effectLst/>
                        <a:latin typeface="Arial" charset="0"/>
                        <a:cs typeface="Arial" charset="0"/>
                      </a:endParaRPr>
                    </a:p>
                  </a:txBody>
                  <a:tcPr>
                    <a:blipFill>
                      <a:blip r:embed="rId3"/>
                      <a:tile tx="0" ty="0" sx="100000" sy="100000" flip="none" algn="tl"/>
                    </a:blipFill>
                  </a:tcPr>
                </a:tc>
                <a:tc>
                  <a:txBody>
                    <a:bodyPr/>
                    <a:lstStyle/>
                    <a:p>
                      <a:endParaRPr lang="uk-UA" dirty="0"/>
                    </a:p>
                  </a:txBody>
                  <a:tcPr>
                    <a:blipFill>
                      <a:blip r:embed="rId2"/>
                      <a:tile tx="0" ty="0" sx="100000" sy="100000" flip="none" algn="tl"/>
                    </a:blipFill>
                  </a:tcPr>
                </a:tc>
              </a:tr>
              <a:tr h="393149">
                <a:tc>
                  <a:txBody>
                    <a:bodyPr/>
                    <a:lstStyle/>
                    <a:p>
                      <a:r>
                        <a:rPr lang="uk-UA" sz="1400" dirty="0" smtClean="0"/>
                        <a:t>1</a:t>
                      </a:r>
                      <a:endParaRPr lang="uk-UA" sz="1400" dirty="0"/>
                    </a:p>
                  </a:txBody>
                  <a:tcPr/>
                </a:tc>
                <a:tc>
                  <a:txBody>
                    <a:bodyPr/>
                    <a:lstStyle/>
                    <a:p>
                      <a:r>
                        <a:rPr lang="en-US" sz="1800" kern="1200" dirty="0" smtClean="0">
                          <a:solidFill>
                            <a:schemeClr val="dk1"/>
                          </a:solidFill>
                          <a:latin typeface="Times New Roman" pitchFamily="18" charset="0"/>
                          <a:ea typeface="+mn-ea"/>
                          <a:cs typeface="Times New Roman" pitchFamily="18" charset="0"/>
                        </a:rPr>
                        <a:t>Studies of the University of </a:t>
                      </a:r>
                      <a:r>
                        <a:rPr lang="en-US" sz="1800" kern="1200" dirty="0" err="1" smtClean="0">
                          <a:solidFill>
                            <a:schemeClr val="dk1"/>
                          </a:solidFill>
                          <a:latin typeface="Times New Roman" pitchFamily="18" charset="0"/>
                          <a:ea typeface="+mn-ea"/>
                          <a:cs typeface="Times New Roman" pitchFamily="18" charset="0"/>
                        </a:rPr>
                        <a:t>Zilina</a:t>
                      </a:r>
                      <a:r>
                        <a:rPr lang="en-US" sz="1800" kern="1200" dirty="0" smtClean="0">
                          <a:solidFill>
                            <a:schemeClr val="dk1"/>
                          </a:solidFill>
                          <a:latin typeface="Times New Roman" pitchFamily="18" charset="0"/>
                          <a:ea typeface="+mn-ea"/>
                          <a:cs typeface="Times New Roman" pitchFamily="18" charset="0"/>
                        </a:rPr>
                        <a:t> Mathematical Series</a:t>
                      </a:r>
                      <a:endParaRPr lang="uk-UA" sz="1400" dirty="0">
                        <a:latin typeface="Times New Roman" pitchFamily="18" charset="0"/>
                        <a:cs typeface="Times New Roman" pitchFamily="18" charset="0"/>
                      </a:endParaRPr>
                    </a:p>
                  </a:txBody>
                  <a:tcPr/>
                </a:tc>
                <a:tc>
                  <a:txBody>
                    <a:bodyPr/>
                    <a:lstStyle/>
                    <a:p>
                      <a:r>
                        <a:rPr lang="uk-UA" sz="1400" dirty="0" smtClean="0"/>
                        <a:t>1</a:t>
                      </a:r>
                      <a:endParaRPr lang="uk-UA" sz="1400" dirty="0"/>
                    </a:p>
                  </a:txBody>
                  <a:tcPr/>
                </a:tc>
              </a:tr>
              <a:tr h="393149">
                <a:tc>
                  <a:txBody>
                    <a:bodyPr/>
                    <a:lstStyle/>
                    <a:p>
                      <a:r>
                        <a:rPr lang="uk-UA" sz="1400" dirty="0" smtClean="0"/>
                        <a:t>2</a:t>
                      </a:r>
                      <a:endParaRPr lang="uk-UA" sz="1400" dirty="0"/>
                    </a:p>
                  </a:txBody>
                  <a:tcPr/>
                </a:tc>
                <a:tc>
                  <a:txBody>
                    <a:bodyPr/>
                    <a:lstStyle/>
                    <a:p>
                      <a:r>
                        <a:rPr lang="uk-UA" sz="1800" kern="1200" dirty="0" err="1" smtClean="0">
                          <a:solidFill>
                            <a:schemeClr val="dk1"/>
                          </a:solidFill>
                          <a:latin typeface="Times New Roman" pitchFamily="18" charset="0"/>
                          <a:ea typeface="+mn-ea"/>
                          <a:cs typeface="Times New Roman" pitchFamily="18" charset="0"/>
                        </a:rPr>
                        <a:t>International</a:t>
                      </a:r>
                      <a:r>
                        <a:rPr lang="uk-UA" sz="1800" kern="1200" dirty="0" smtClean="0">
                          <a:solidFill>
                            <a:schemeClr val="dk1"/>
                          </a:solidFill>
                          <a:latin typeface="Times New Roman" pitchFamily="18" charset="0"/>
                          <a:ea typeface="+mn-ea"/>
                          <a:cs typeface="Times New Roman" pitchFamily="18" charset="0"/>
                        </a:rPr>
                        <a:t> </a:t>
                      </a:r>
                      <a:r>
                        <a:rPr lang="uk-UA" sz="1800" kern="1200" dirty="0" err="1" smtClean="0">
                          <a:solidFill>
                            <a:schemeClr val="dk1"/>
                          </a:solidFill>
                          <a:latin typeface="Times New Roman" pitchFamily="18" charset="0"/>
                          <a:ea typeface="+mn-ea"/>
                          <a:cs typeface="Times New Roman" pitchFamily="18" charset="0"/>
                        </a:rPr>
                        <a:t>Applied</a:t>
                      </a:r>
                      <a:r>
                        <a:rPr lang="uk-UA" sz="1800" kern="1200" dirty="0" smtClean="0">
                          <a:solidFill>
                            <a:schemeClr val="dk1"/>
                          </a:solidFill>
                          <a:latin typeface="Times New Roman" pitchFamily="18" charset="0"/>
                          <a:ea typeface="+mn-ea"/>
                          <a:cs typeface="Times New Roman" pitchFamily="18" charset="0"/>
                        </a:rPr>
                        <a:t> </a:t>
                      </a:r>
                      <a:r>
                        <a:rPr lang="uk-UA" sz="1800" kern="1200" dirty="0" err="1" smtClean="0">
                          <a:solidFill>
                            <a:schemeClr val="dk1"/>
                          </a:solidFill>
                          <a:latin typeface="Times New Roman" pitchFamily="18" charset="0"/>
                          <a:ea typeface="+mn-ea"/>
                          <a:cs typeface="Times New Roman" pitchFamily="18" charset="0"/>
                        </a:rPr>
                        <a:t>Mechanics</a:t>
                      </a:r>
                      <a:r>
                        <a:rPr lang="uk-UA" sz="1800" kern="1200" dirty="0" smtClean="0">
                          <a:solidFill>
                            <a:schemeClr val="dk1"/>
                          </a:solidFill>
                          <a:latin typeface="Times New Roman" pitchFamily="18" charset="0"/>
                          <a:ea typeface="+mn-ea"/>
                          <a:cs typeface="Times New Roman" pitchFamily="18" charset="0"/>
                        </a:rPr>
                        <a:t>. </a:t>
                      </a:r>
                      <a:r>
                        <a:rPr lang="uk-UA" sz="1800" kern="1200" dirty="0" err="1" smtClean="0">
                          <a:solidFill>
                            <a:schemeClr val="dk1"/>
                          </a:solidFill>
                          <a:latin typeface="Times New Roman" pitchFamily="18" charset="0"/>
                          <a:ea typeface="+mn-ea"/>
                          <a:cs typeface="Times New Roman" pitchFamily="18" charset="0"/>
                        </a:rPr>
                        <a:t>Springer</a:t>
                      </a:r>
                      <a:r>
                        <a:rPr lang="uk-UA" sz="1800" kern="1200" dirty="0" smtClean="0">
                          <a:solidFill>
                            <a:schemeClr val="dk1"/>
                          </a:solidFill>
                          <a:latin typeface="Times New Roman" pitchFamily="18" charset="0"/>
                          <a:ea typeface="+mn-ea"/>
                          <a:cs typeface="Times New Roman" pitchFamily="18" charset="0"/>
                        </a:rPr>
                        <a:t> </a:t>
                      </a:r>
                      <a:r>
                        <a:rPr lang="uk-UA" sz="1800" kern="1200" dirty="0" err="1" smtClean="0">
                          <a:solidFill>
                            <a:schemeClr val="dk1"/>
                          </a:solidFill>
                          <a:latin typeface="Times New Roman" pitchFamily="18" charset="0"/>
                          <a:ea typeface="+mn-ea"/>
                          <a:cs typeface="Times New Roman" pitchFamily="18" charset="0"/>
                        </a:rPr>
                        <a:t>Nature</a:t>
                      </a:r>
                      <a:r>
                        <a:rPr lang="uk-UA" sz="1800" kern="1200" dirty="0" smtClean="0">
                          <a:solidFill>
                            <a:schemeClr val="dk1"/>
                          </a:solidFill>
                          <a:latin typeface="Times New Roman" pitchFamily="18" charset="0"/>
                          <a:ea typeface="+mn-ea"/>
                          <a:cs typeface="Times New Roman" pitchFamily="18" charset="0"/>
                        </a:rPr>
                        <a:t> </a:t>
                      </a:r>
                      <a:r>
                        <a:rPr lang="uk-UA" sz="1800" kern="1200" dirty="0" err="1" smtClean="0">
                          <a:solidFill>
                            <a:schemeClr val="dk1"/>
                          </a:solidFill>
                          <a:latin typeface="Times New Roman" pitchFamily="18" charset="0"/>
                          <a:ea typeface="+mn-ea"/>
                          <a:cs typeface="Times New Roman" pitchFamily="18" charset="0"/>
                        </a:rPr>
                        <a:t>Switzerland</a:t>
                      </a:r>
                      <a:r>
                        <a:rPr lang="uk-UA" sz="1800" kern="1200" dirty="0" smtClean="0">
                          <a:solidFill>
                            <a:schemeClr val="dk1"/>
                          </a:solidFill>
                          <a:latin typeface="Times New Roman" pitchFamily="18" charset="0"/>
                          <a:ea typeface="+mn-ea"/>
                          <a:cs typeface="Times New Roman" pitchFamily="18" charset="0"/>
                        </a:rPr>
                        <a:t> AG. </a:t>
                      </a:r>
                      <a:endParaRPr lang="uk-UA" sz="1400" dirty="0">
                        <a:latin typeface="Times New Roman" pitchFamily="18" charset="0"/>
                        <a:cs typeface="Times New Roman" pitchFamily="18" charset="0"/>
                      </a:endParaRPr>
                    </a:p>
                  </a:txBody>
                  <a:tcPr/>
                </a:tc>
                <a:tc>
                  <a:txBody>
                    <a:bodyPr/>
                    <a:lstStyle/>
                    <a:p>
                      <a:r>
                        <a:rPr lang="uk-UA" sz="1400" dirty="0" smtClean="0"/>
                        <a:t>1</a:t>
                      </a:r>
                      <a:endParaRPr lang="uk-UA" sz="1400" dirty="0"/>
                    </a:p>
                  </a:txBody>
                  <a:tcPr/>
                </a:tc>
              </a:tr>
              <a:tr h="668353">
                <a:tc>
                  <a:txBody>
                    <a:bodyPr/>
                    <a:lstStyle/>
                    <a:p>
                      <a:r>
                        <a:rPr lang="uk-UA" sz="1400" dirty="0" smtClean="0"/>
                        <a:t>3</a:t>
                      </a:r>
                      <a:endParaRPr lang="uk-U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latin typeface="Times New Roman" pitchFamily="18" charset="0"/>
                          <a:ea typeface="+mn-ea"/>
                          <a:cs typeface="Times New Roman" pitchFamily="18" charset="0"/>
                        </a:rPr>
                        <a:t>Системи управління, навігації та зв’язку.</a:t>
                      </a:r>
                      <a:endParaRPr lang="uk-UA" sz="1400" noProof="0" dirty="0" smtClean="0">
                        <a:latin typeface="Times New Roman" pitchFamily="18" charset="0"/>
                        <a:cs typeface="Times New Roman" pitchFamily="18" charset="0"/>
                      </a:endParaRPr>
                    </a:p>
                  </a:txBody>
                  <a:tcPr/>
                </a:tc>
                <a:tc>
                  <a:txBody>
                    <a:bodyPr/>
                    <a:lstStyle/>
                    <a:p>
                      <a:r>
                        <a:rPr lang="uk-UA" sz="1400" dirty="0" smtClean="0"/>
                        <a:t>1</a:t>
                      </a:r>
                      <a:endParaRPr lang="uk-UA" sz="1400" dirty="0"/>
                    </a:p>
                  </a:txBody>
                  <a:tcPr/>
                </a:tc>
              </a:tr>
              <a:tr h="393149">
                <a:tc>
                  <a:txBody>
                    <a:bodyPr/>
                    <a:lstStyle/>
                    <a:p>
                      <a:r>
                        <a:rPr lang="uk-UA" sz="1400" dirty="0" smtClean="0"/>
                        <a:t>4</a:t>
                      </a:r>
                      <a:endParaRPr lang="uk-U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latin typeface="Times New Roman" pitchFamily="18" charset="0"/>
                          <a:ea typeface="+mn-ea"/>
                          <a:cs typeface="Times New Roman" pitchFamily="18" charset="0"/>
                        </a:rPr>
                        <a:t>Сучасні інформаційні системи </a:t>
                      </a:r>
                      <a:endParaRPr lang="uk-UA" sz="1400" dirty="0" smtClean="0">
                        <a:latin typeface="Times New Roman" pitchFamily="18" charset="0"/>
                        <a:cs typeface="Times New Roman" pitchFamily="18" charset="0"/>
                      </a:endParaRPr>
                    </a:p>
                  </a:txBody>
                  <a:tcPr/>
                </a:tc>
                <a:tc>
                  <a:txBody>
                    <a:bodyPr/>
                    <a:lstStyle/>
                    <a:p>
                      <a:r>
                        <a:rPr lang="uk-UA" sz="1400" dirty="0" smtClean="0"/>
                        <a:t>1</a:t>
                      </a:r>
                      <a:endParaRPr lang="uk-UA" sz="1400" dirty="0"/>
                    </a:p>
                  </a:txBody>
                  <a:tcPr/>
                </a:tc>
              </a:tr>
              <a:tr h="393149">
                <a:tc>
                  <a:txBody>
                    <a:bodyPr/>
                    <a:lstStyle/>
                    <a:p>
                      <a:r>
                        <a:rPr lang="uk-UA" sz="1400" dirty="0" smtClean="0"/>
                        <a:t>5</a:t>
                      </a:r>
                      <a:endParaRPr lang="uk-UA" sz="1400" dirty="0"/>
                    </a:p>
                  </a:txBody>
                  <a:tcPr/>
                </a:tc>
                <a:tc>
                  <a:txBody>
                    <a:bodyPr/>
                    <a:lstStyle/>
                    <a:p>
                      <a:r>
                        <a:rPr lang="uk-UA" sz="1800" kern="1200" dirty="0" smtClean="0">
                          <a:solidFill>
                            <a:schemeClr val="dk1"/>
                          </a:solidFill>
                          <a:latin typeface="Times New Roman" pitchFamily="18" charset="0"/>
                          <a:ea typeface="+mn-ea"/>
                          <a:cs typeface="Times New Roman" pitchFamily="18" charset="0"/>
                        </a:rPr>
                        <a:t>Телекомунікаційні та інформаційні технології</a:t>
                      </a:r>
                      <a:endParaRPr lang="uk-UA" sz="1400" dirty="0">
                        <a:latin typeface="Times New Roman" pitchFamily="18" charset="0"/>
                        <a:cs typeface="Times New Roman" pitchFamily="18" charset="0"/>
                      </a:endParaRPr>
                    </a:p>
                  </a:txBody>
                  <a:tcPr/>
                </a:tc>
                <a:tc>
                  <a:txBody>
                    <a:bodyPr/>
                    <a:lstStyle/>
                    <a:p>
                      <a:r>
                        <a:rPr lang="uk-UA" sz="1400" dirty="0" smtClean="0"/>
                        <a:t>1</a:t>
                      </a:r>
                      <a:endParaRPr lang="uk-UA" sz="1400" dirty="0"/>
                    </a:p>
                  </a:txBody>
                  <a:tcPr/>
                </a:tc>
              </a:tr>
              <a:tr h="393149">
                <a:tc>
                  <a:txBody>
                    <a:bodyPr/>
                    <a:lstStyle/>
                    <a:p>
                      <a:r>
                        <a:rPr lang="uk-UA" sz="1400" dirty="0" smtClean="0"/>
                        <a:t>6</a:t>
                      </a:r>
                      <a:endParaRPr lang="uk-UA" sz="1400" dirty="0"/>
                    </a:p>
                  </a:txBody>
                  <a:tcPr/>
                </a:tc>
                <a:tc>
                  <a:txBody>
                    <a:bodyPr/>
                    <a:lstStyle/>
                    <a:p>
                      <a:r>
                        <a:rPr lang="uk-UA" sz="1800" kern="1200" dirty="0" smtClean="0">
                          <a:solidFill>
                            <a:schemeClr val="dk1"/>
                          </a:solidFill>
                          <a:latin typeface="Times New Roman" pitchFamily="18" charset="0"/>
                          <a:ea typeface="+mn-ea"/>
                          <a:cs typeface="Times New Roman" pitchFamily="18" charset="0"/>
                        </a:rPr>
                        <a:t>Зв’язок</a:t>
                      </a:r>
                      <a:endParaRPr lang="uk-UA" sz="1400" dirty="0">
                        <a:latin typeface="Times New Roman" pitchFamily="18" charset="0"/>
                        <a:cs typeface="Times New Roman" pitchFamily="18" charset="0"/>
                      </a:endParaRPr>
                    </a:p>
                  </a:txBody>
                  <a:tcPr/>
                </a:tc>
                <a:tc>
                  <a:txBody>
                    <a:bodyPr/>
                    <a:lstStyle/>
                    <a:p>
                      <a:r>
                        <a:rPr lang="uk-UA" sz="1400" dirty="0" smtClean="0"/>
                        <a:t>1</a:t>
                      </a:r>
                      <a:endParaRPr lang="uk-UA" sz="1400" dirty="0"/>
                    </a:p>
                  </a:txBody>
                  <a:tcPr/>
                </a:tc>
              </a:tr>
              <a:tr h="668353">
                <a:tc>
                  <a:txBody>
                    <a:bodyPr/>
                    <a:lstStyle/>
                    <a:p>
                      <a:r>
                        <a:rPr lang="uk-UA" sz="1400" dirty="0" smtClean="0"/>
                        <a:t>7</a:t>
                      </a:r>
                      <a:endParaRPr lang="uk-UA" sz="1400" dirty="0"/>
                    </a:p>
                  </a:txBody>
                  <a:tcPr/>
                </a:tc>
                <a:tc>
                  <a:txBody>
                    <a:bodyPr/>
                    <a:lstStyle/>
                    <a:p>
                      <a:r>
                        <a:rPr lang="en-US" sz="1800" kern="1200" dirty="0" smtClean="0">
                          <a:solidFill>
                            <a:schemeClr val="dk1"/>
                          </a:solidFill>
                          <a:latin typeface="Times New Roman" pitchFamily="18" charset="0"/>
                          <a:ea typeface="+mn-ea"/>
                          <a:cs typeface="Times New Roman" pitchFamily="18" charset="0"/>
                        </a:rPr>
                        <a:t>East European science journal</a:t>
                      </a:r>
                      <a:endParaRPr lang="uk-UA" sz="1400" dirty="0">
                        <a:latin typeface="Times New Roman" pitchFamily="18" charset="0"/>
                        <a:cs typeface="Times New Roman" pitchFamily="18" charset="0"/>
                      </a:endParaRPr>
                    </a:p>
                  </a:txBody>
                  <a:tcPr/>
                </a:tc>
                <a:tc>
                  <a:txBody>
                    <a:bodyPr/>
                    <a:lstStyle/>
                    <a:p>
                      <a:r>
                        <a:rPr lang="uk-UA" sz="1400" dirty="0" smtClean="0"/>
                        <a:t>1</a:t>
                      </a:r>
                      <a:endParaRPr lang="uk-UA" sz="1400" dirty="0"/>
                    </a:p>
                  </a:txBody>
                  <a:tcPr/>
                </a:tc>
              </a:tr>
              <a:tr h="668353">
                <a:tc>
                  <a:txBody>
                    <a:bodyPr/>
                    <a:lstStyle/>
                    <a:p>
                      <a:r>
                        <a:rPr lang="uk-UA" sz="1400" dirty="0" smtClean="0"/>
                        <a:t>8</a:t>
                      </a:r>
                      <a:endParaRPr lang="uk-UA" sz="1400" dirty="0"/>
                    </a:p>
                  </a:txBody>
                  <a:tcPr/>
                </a:tc>
                <a:tc>
                  <a:txBody>
                    <a:bodyPr/>
                    <a:lstStyle/>
                    <a:p>
                      <a:r>
                        <a:rPr lang="uk-UA" sz="1800" kern="1200" dirty="0" smtClean="0">
                          <a:solidFill>
                            <a:schemeClr val="dk1"/>
                          </a:solidFill>
                          <a:latin typeface="Times New Roman" pitchFamily="18" charset="0"/>
                          <a:ea typeface="+mn-ea"/>
                          <a:cs typeface="Times New Roman" pitchFamily="18" charset="0"/>
                        </a:rPr>
                        <a:t>Сучасний захист інформації</a:t>
                      </a:r>
                      <a:endParaRPr lang="uk-UA" sz="1400" dirty="0">
                        <a:latin typeface="Times New Roman" pitchFamily="18" charset="0"/>
                        <a:cs typeface="Times New Roman" pitchFamily="18" charset="0"/>
                      </a:endParaRPr>
                    </a:p>
                  </a:txBody>
                  <a:tcPr/>
                </a:tc>
                <a:tc>
                  <a:txBody>
                    <a:bodyPr/>
                    <a:lstStyle/>
                    <a:p>
                      <a:r>
                        <a:rPr lang="uk-UA" sz="1400" dirty="0" smtClean="0"/>
                        <a:t>1</a:t>
                      </a:r>
                      <a:endParaRPr lang="uk-UA" sz="1400" dirty="0"/>
                    </a:p>
                  </a:txBody>
                  <a:tcPr/>
                </a:tc>
              </a:tr>
              <a:tr h="393150">
                <a:tc>
                  <a:txBody>
                    <a:bodyPr/>
                    <a:lstStyle/>
                    <a:p>
                      <a:endParaRPr lang="uk-UA" sz="1400" dirty="0"/>
                    </a:p>
                  </a:txBody>
                  <a:tcPr/>
                </a:tc>
                <a:tc>
                  <a:txBody>
                    <a:bodyPr/>
                    <a:lstStyle/>
                    <a:p>
                      <a:r>
                        <a:rPr lang="uk-UA" sz="1400" dirty="0" smtClean="0"/>
                        <a:t>ВСЬОГО</a:t>
                      </a:r>
                      <a:endParaRPr lang="uk-UA" sz="1400" dirty="0"/>
                    </a:p>
                  </a:txBody>
                  <a:tcPr/>
                </a:tc>
                <a:tc>
                  <a:txBody>
                    <a:bodyPr/>
                    <a:lstStyle/>
                    <a:p>
                      <a:r>
                        <a:rPr lang="uk-UA" sz="1400" dirty="0" smtClean="0"/>
                        <a:t>8</a:t>
                      </a:r>
                      <a:endParaRPr lang="uk-UA" sz="1400" dirty="0"/>
                    </a:p>
                  </a:txBody>
                  <a:tcPr/>
                </a:tc>
              </a:tr>
            </a:tbl>
          </a:graphicData>
        </a:graphic>
      </p:graphicFrame>
      <p:sp>
        <p:nvSpPr>
          <p:cNvPr id="17" name="Прямоугольник 16"/>
          <p:cNvSpPr/>
          <p:nvPr/>
        </p:nvSpPr>
        <p:spPr>
          <a:xfrm>
            <a:off x="5786446" y="1988840"/>
            <a:ext cx="3143272" cy="5262979"/>
          </a:xfrm>
          <a:prstGeom prst="rect">
            <a:avLst/>
          </a:prstGeom>
          <a:blipFill>
            <a:blip r:embed="rId4" cstate="print">
              <a:lum bright="70000" contrast="-70000"/>
            </a:blip>
            <a:tile tx="0" ty="0" sx="100000" sy="100000" flip="none" algn="tl"/>
          </a:blipFill>
        </p:spPr>
        <p:style>
          <a:lnRef idx="1">
            <a:schemeClr val="accent1"/>
          </a:lnRef>
          <a:fillRef idx="2">
            <a:schemeClr val="accent1"/>
          </a:fillRef>
          <a:effectRef idx="1">
            <a:schemeClr val="accent1"/>
          </a:effectRef>
          <a:fontRef idx="minor">
            <a:schemeClr val="dk1"/>
          </a:fontRef>
        </p:style>
        <p:txBody>
          <a:bodyPr wrap="square">
            <a:spAutoFit/>
          </a:bodyPr>
          <a:lstStyle/>
          <a:p>
            <a:pPr algn="ctr">
              <a:spcBef>
                <a:spcPts val="0"/>
              </a:spcBef>
              <a:buNone/>
            </a:pPr>
            <a:r>
              <a:rPr lang="uk-UA" sz="1400" b="1" dirty="0" smtClean="0">
                <a:solidFill>
                  <a:schemeClr val="bg1"/>
                </a:solidFill>
                <a:latin typeface="Times New Roman" pitchFamily="18" charset="0"/>
                <a:cs typeface="Times New Roman" pitchFamily="18" charset="0"/>
              </a:rPr>
              <a:t>РЕАЛІЗАЦІЯ НАУКОВИХ РЕЗУЛЬТАТІВ</a:t>
            </a:r>
          </a:p>
          <a:p>
            <a:pPr algn="just"/>
            <a:r>
              <a:rPr lang="uk-UA" sz="1400" dirty="0" smtClean="0">
                <a:latin typeface="Times New Roman" pitchFamily="18" charset="0"/>
                <a:cs typeface="Times New Roman" pitchFamily="18" charset="0"/>
              </a:rPr>
              <a:t>– </a:t>
            </a:r>
            <a:r>
              <a:rPr lang="uk-UA" sz="1400" dirty="0" smtClean="0">
                <a:solidFill>
                  <a:schemeClr val="bg1"/>
                </a:solidFill>
              </a:rPr>
              <a:t>при удосконалені математичної моделі аналізу кібернетичних атак  </a:t>
            </a:r>
            <a:r>
              <a:rPr lang="uk-UA" sz="1400" dirty="0" err="1" smtClean="0">
                <a:solidFill>
                  <a:schemeClr val="bg1"/>
                </a:solidFill>
              </a:rPr>
              <a:t>ПрАТ</a:t>
            </a:r>
            <a:r>
              <a:rPr lang="uk-UA" sz="1400" dirty="0" smtClean="0">
                <a:solidFill>
                  <a:schemeClr val="bg1"/>
                </a:solidFill>
              </a:rPr>
              <a:t> </a:t>
            </a:r>
            <a:r>
              <a:rPr lang="uk-UA" sz="1400" dirty="0" err="1" smtClean="0">
                <a:solidFill>
                  <a:schemeClr val="bg1"/>
                </a:solidFill>
              </a:rPr>
              <a:t>“Червона</a:t>
            </a:r>
            <a:r>
              <a:rPr lang="uk-UA" sz="1400" dirty="0" smtClean="0">
                <a:solidFill>
                  <a:schemeClr val="bg1"/>
                </a:solidFill>
              </a:rPr>
              <a:t> Хвиля" </a:t>
            </a:r>
          </a:p>
          <a:p>
            <a:pPr algn="just"/>
            <a:r>
              <a:rPr lang="uk-UA" sz="1400" dirty="0" smtClean="0">
                <a:solidFill>
                  <a:schemeClr val="bg1"/>
                </a:solidFill>
              </a:rPr>
              <a:t>       при побудові математичної моделі інтенсивності кібернетичних атак від часу їх тривалості АТ </a:t>
            </a:r>
            <a:r>
              <a:rPr lang="uk-UA" sz="1400" dirty="0" err="1" smtClean="0">
                <a:solidFill>
                  <a:schemeClr val="bg1"/>
                </a:solidFill>
              </a:rPr>
              <a:t>“Сітібанк”</a:t>
            </a:r>
            <a:endParaRPr lang="uk-UA" sz="1400" dirty="0" smtClean="0">
              <a:solidFill>
                <a:schemeClr val="bg1"/>
              </a:solidFill>
            </a:endParaRPr>
          </a:p>
          <a:p>
            <a:pPr algn="just"/>
            <a:r>
              <a:rPr lang="uk-UA" sz="1400" dirty="0" smtClean="0">
                <a:solidFill>
                  <a:schemeClr val="bg1"/>
                </a:solidFill>
              </a:rPr>
              <a:t>       при побудові математичної моделі керування кібернетичною безпекою і побудові математичної моделі оцінки ризиків стійкості процесів забезпечення інформаційної безпеки на фондовому ринку ТОВ “МЕ.ДОК”</a:t>
            </a:r>
          </a:p>
          <a:p>
            <a:pPr algn="just"/>
            <a:r>
              <a:rPr lang="uk-UA" sz="1400" dirty="0" smtClean="0">
                <a:latin typeface="Times New Roman" pitchFamily="18" charset="0"/>
                <a:cs typeface="Times New Roman" pitchFamily="18" charset="0"/>
              </a:rPr>
              <a:t>– </a:t>
            </a:r>
            <a:r>
              <a:rPr lang="uk-UA" sz="1400" dirty="0" smtClean="0">
                <a:solidFill>
                  <a:schemeClr val="bg1"/>
                </a:solidFill>
              </a:rPr>
              <a:t>в навчальному процесі кафедри управління інформаційною та кібернетичною Державного університету </a:t>
            </a:r>
            <a:r>
              <a:rPr lang="uk-UA" sz="1400" dirty="0" err="1" smtClean="0">
                <a:solidFill>
                  <a:schemeClr val="bg1"/>
                </a:solidFill>
              </a:rPr>
              <a:t>телекомунікацій</a:t>
            </a:r>
            <a:r>
              <a:rPr lang="uk-UA" sz="1400" dirty="0" smtClean="0">
                <a:solidFill>
                  <a:schemeClr val="bg1"/>
                </a:solidFill>
              </a:rPr>
              <a:t> при викладанні дисципліни </a:t>
            </a:r>
            <a:r>
              <a:rPr lang="uk-UA" sz="1400" dirty="0" err="1" smtClean="0">
                <a:solidFill>
                  <a:schemeClr val="bg1"/>
                </a:solidFill>
              </a:rPr>
              <a:t>“Інформаційна</a:t>
            </a:r>
            <a:r>
              <a:rPr lang="uk-UA" sz="1400" dirty="0" smtClean="0">
                <a:solidFill>
                  <a:schemeClr val="bg1"/>
                </a:solidFill>
              </a:rPr>
              <a:t> безпека </a:t>
            </a:r>
            <a:r>
              <a:rPr lang="uk-UA" sz="1400" dirty="0" err="1" smtClean="0">
                <a:solidFill>
                  <a:schemeClr val="bg1"/>
                </a:solidFill>
              </a:rPr>
              <a:t>держави”</a:t>
            </a:r>
            <a:r>
              <a:rPr lang="uk-UA" sz="1400" dirty="0" smtClean="0">
                <a:solidFill>
                  <a:schemeClr val="bg1"/>
                </a:solidFill>
              </a:rPr>
              <a:t> спеціальності 125 "</a:t>
            </a:r>
            <a:r>
              <a:rPr lang="uk-UA" sz="1400" dirty="0" err="1" smtClean="0">
                <a:solidFill>
                  <a:schemeClr val="bg1"/>
                </a:solidFill>
              </a:rPr>
              <a:t>Кібербезпека</a:t>
            </a:r>
            <a:r>
              <a:rPr lang="uk-UA" sz="1400" dirty="0" smtClean="0">
                <a:solidFill>
                  <a:schemeClr val="bg1"/>
                </a:solidFill>
              </a:rPr>
              <a:t>" денної форми навчання.</a:t>
            </a:r>
          </a:p>
        </p:txBody>
      </p:sp>
      <p:sp>
        <p:nvSpPr>
          <p:cNvPr id="18" name="Содержимое 17"/>
          <p:cNvSpPr>
            <a:spLocks noGrp="1"/>
          </p:cNvSpPr>
          <p:nvPr>
            <p:ph sz="quarter" idx="15"/>
          </p:nvPr>
        </p:nvSpPr>
        <p:spPr>
          <a:xfrm>
            <a:off x="5786446" y="500042"/>
            <a:ext cx="3071834" cy="1416790"/>
          </a:xfrm>
          <a:blipFill>
            <a:blip r:embed="rId4" cstate="print">
              <a:lum bright="70000" contrast="-70000"/>
            </a:blip>
            <a:tile tx="0" ty="0" sx="100000" sy="100000" flip="none" algn="tl"/>
          </a:blipFill>
        </p:spPr>
        <p:style>
          <a:lnRef idx="1">
            <a:schemeClr val="accent1"/>
          </a:lnRef>
          <a:fillRef idx="2">
            <a:schemeClr val="accent1"/>
          </a:fillRef>
          <a:effectRef idx="1">
            <a:schemeClr val="accent1"/>
          </a:effectRef>
          <a:fontRef idx="minor">
            <a:schemeClr val="dk1"/>
          </a:fontRef>
        </p:style>
        <p:txBody>
          <a:bodyPr>
            <a:normAutofit fontScale="40000" lnSpcReduction="20000"/>
          </a:bodyPr>
          <a:lstStyle/>
          <a:p>
            <a:pPr algn="ctr">
              <a:buNone/>
            </a:pPr>
            <a:r>
              <a:rPr lang="ru-RU" sz="1500" dirty="0" smtClean="0">
                <a:solidFill>
                  <a:schemeClr val="bg1"/>
                </a:solidFill>
              </a:rPr>
              <a:t>ПУБЛІКАЦІЇ</a:t>
            </a:r>
          </a:p>
          <a:p>
            <a:pPr algn="ctr">
              <a:buNone/>
            </a:pPr>
            <a:endParaRPr lang="ru-RU" sz="2500" dirty="0" smtClean="0">
              <a:solidFill>
                <a:schemeClr val="bg1"/>
              </a:solidFill>
            </a:endParaRPr>
          </a:p>
          <a:p>
            <a:pPr>
              <a:spcBef>
                <a:spcPts val="0"/>
              </a:spcBef>
              <a:buClrTx/>
              <a:buNone/>
            </a:pPr>
            <a:r>
              <a:rPr lang="uk-UA" sz="2500" dirty="0" smtClean="0">
                <a:solidFill>
                  <a:schemeClr val="bg1"/>
                </a:solidFill>
                <a:cs typeface="Times New Roman" pitchFamily="18" charset="0"/>
              </a:rPr>
              <a:t>-           Кількість публікацій за темою дисертації - 30</a:t>
            </a:r>
          </a:p>
          <a:p>
            <a:pPr>
              <a:spcBef>
                <a:spcPts val="0"/>
              </a:spcBef>
              <a:buClrTx/>
              <a:buFont typeface="Symbol" pitchFamily="18" charset="2"/>
              <a:buChar char=""/>
            </a:pPr>
            <a:r>
              <a:rPr lang="uk-UA" sz="2500" dirty="0" smtClean="0">
                <a:solidFill>
                  <a:schemeClr val="bg1"/>
                </a:solidFill>
                <a:cs typeface="Times New Roman" pitchFamily="18" charset="0"/>
              </a:rPr>
              <a:t>Статті в фахових наукових виданнях України-10</a:t>
            </a:r>
          </a:p>
          <a:p>
            <a:pPr>
              <a:spcBef>
                <a:spcPts val="0"/>
              </a:spcBef>
              <a:buClrTx/>
              <a:buFont typeface="Symbol" pitchFamily="18" charset="2"/>
              <a:buChar char=""/>
            </a:pPr>
            <a:r>
              <a:rPr lang="uk-UA" sz="2500" dirty="0" smtClean="0">
                <a:solidFill>
                  <a:schemeClr val="bg1"/>
                </a:solidFill>
                <a:cs typeface="Times New Roman" pitchFamily="18" charset="0"/>
              </a:rPr>
              <a:t>Статті </a:t>
            </a:r>
            <a:r>
              <a:rPr lang="en-US" sz="2500" dirty="0" smtClean="0">
                <a:solidFill>
                  <a:schemeClr val="bg1"/>
                </a:solidFill>
                <a:cs typeface="Times New Roman" pitchFamily="18" charset="0"/>
              </a:rPr>
              <a:t>Scopus - </a:t>
            </a:r>
            <a:r>
              <a:rPr lang="uk-UA" sz="2500" dirty="0" smtClean="0">
                <a:solidFill>
                  <a:schemeClr val="bg1"/>
                </a:solidFill>
                <a:cs typeface="Times New Roman" pitchFamily="18" charset="0"/>
              </a:rPr>
              <a:t>3;</a:t>
            </a:r>
            <a:endParaRPr lang="en-US" sz="2500" dirty="0" smtClean="0">
              <a:solidFill>
                <a:schemeClr val="bg1"/>
              </a:solidFill>
              <a:cs typeface="Times New Roman" pitchFamily="18" charset="0"/>
            </a:endParaRPr>
          </a:p>
          <a:p>
            <a:pPr>
              <a:spcBef>
                <a:spcPts val="0"/>
              </a:spcBef>
              <a:buFont typeface="Symbol" pitchFamily="18" charset="2"/>
              <a:buChar char=""/>
            </a:pPr>
            <a:r>
              <a:rPr lang="uk-UA" sz="2500" dirty="0" smtClean="0">
                <a:solidFill>
                  <a:schemeClr val="bg1"/>
                </a:solidFill>
                <a:cs typeface="Times New Roman" pitchFamily="18" charset="0"/>
              </a:rPr>
              <a:t>Статті в спеціалізованих зарубіжних виданнях - 2;</a:t>
            </a:r>
          </a:p>
          <a:p>
            <a:pPr>
              <a:spcBef>
                <a:spcPts val="0"/>
              </a:spcBef>
              <a:buClrTx/>
              <a:buFont typeface="Symbol" pitchFamily="18" charset="2"/>
              <a:buChar char=""/>
            </a:pPr>
            <a:r>
              <a:rPr lang="uk-UA" sz="2500" dirty="0" smtClean="0">
                <a:solidFill>
                  <a:schemeClr val="bg1"/>
                </a:solidFill>
                <a:cs typeface="Times New Roman" pitchFamily="18" charset="0"/>
              </a:rPr>
              <a:t>Тез доповідей –15;</a:t>
            </a:r>
          </a:p>
          <a:p>
            <a:endParaRPr lang="uk-UA" sz="1400" dirty="0">
              <a:solidFill>
                <a:schemeClr val="bg1"/>
              </a:solidFill>
            </a:endParaRPr>
          </a:p>
        </p:txBody>
      </p:sp>
      <p:sp>
        <p:nvSpPr>
          <p:cNvPr id="7"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17</a:t>
            </a:fld>
            <a:endParaRPr lang="uk-UA" altLang="ru-RU" sz="1400" dirty="0">
              <a:solidFill>
                <a:srgbClr val="000000"/>
              </a:solidFill>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827088" y="2636838"/>
            <a:ext cx="7129462" cy="1938337"/>
          </a:xfrm>
          <a:prstGeom prst="rect">
            <a:avLst/>
          </a:prstGeom>
          <a:noFill/>
          <a:ln>
            <a:noFill/>
          </a:ln>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buFont typeface="Wingdings" panose="05000000000000000000" pitchFamily="2" charset="2"/>
              <a:buNone/>
              <a:defRPr/>
            </a:pPr>
            <a:r>
              <a:rPr lang="uk-UA" sz="6000" dirty="0" smtClean="0">
                <a:solidFill>
                  <a:schemeClr val="bg1">
                    <a:lumMod val="75000"/>
                  </a:schemeClr>
                </a:solidFill>
                <a:latin typeface="+mj-lt"/>
                <a:cs typeface="+mn-cs"/>
              </a:rPr>
              <a:t>ДЯКУЮ ЗА УВАГУ!</a:t>
            </a:r>
            <a:endParaRPr lang="uk-UA" altLang="ru-RU" sz="6000" b="0" dirty="0">
              <a:solidFill>
                <a:schemeClr val="bg1">
                  <a:lumMod val="75000"/>
                </a:schemeClr>
              </a:solidFill>
              <a:latin typeface="+mj-lt"/>
              <a:cs typeface="Arial" panose="020B0604020202020204" pitchFamily="34" charset="0"/>
            </a:endParaRPr>
          </a:p>
        </p:txBody>
      </p:sp>
      <p:sp>
        <p:nvSpPr>
          <p:cNvPr id="29699"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6AA2F70E-9908-4637-8C13-2517C04983CF}" type="slidenum">
              <a:rPr lang="uk-UA" altLang="ru-RU" sz="1400">
                <a:solidFill>
                  <a:srgbClr val="000000"/>
                </a:solidFill>
                <a:latin typeface="Arial" charset="0"/>
              </a:rPr>
              <a:pPr algn="ctr">
                <a:spcBef>
                  <a:spcPct val="50000"/>
                </a:spcBef>
              </a:pPr>
              <a:t>18</a:t>
            </a:fld>
            <a:endParaRPr lang="uk-UA" altLang="ru-RU" sz="1400">
              <a:solidFill>
                <a:srgbClr val="000000"/>
              </a:solidFill>
              <a:latin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Поле 11"/>
          <p:cNvSpPr txBox="1">
            <a:spLocks noChangeArrowheads="1"/>
          </p:cNvSpPr>
          <p:nvPr/>
        </p:nvSpPr>
        <p:spPr bwMode="auto">
          <a:xfrm>
            <a:off x="152400" y="11113"/>
            <a:ext cx="8502650" cy="417512"/>
          </a:xfrm>
          <a:prstGeom prst="rect">
            <a:avLst/>
          </a:prstGeom>
          <a:noFill/>
          <a:ln w="9525">
            <a:noFill/>
            <a:miter lim="800000"/>
            <a:headEnd/>
            <a:tailEnd/>
          </a:ln>
        </p:spPr>
        <p:txBody>
          <a:bodyPr/>
          <a:lstStyle/>
          <a:p>
            <a:pPr algn="ctr">
              <a:defRPr/>
            </a:pPr>
            <a:r>
              <a:rPr lang="uk-UA" altLang="ru-RU" dirty="0">
                <a:solidFill>
                  <a:srgbClr val="004182"/>
                </a:solidFill>
                <a:latin typeface="+mj-lt"/>
              </a:rPr>
              <a:t>АКТУАЛЬНІСТЬ ТЕМИ ДОСЛІДЖЕННЯ</a:t>
            </a:r>
            <a:endParaRPr lang="ru-RU" altLang="ru-RU" dirty="0">
              <a:solidFill>
                <a:srgbClr val="004182"/>
              </a:solidFill>
              <a:latin typeface="+mj-lt"/>
            </a:endParaRPr>
          </a:p>
        </p:txBody>
      </p:sp>
      <p:sp>
        <p:nvSpPr>
          <p:cNvPr id="12" name="Прямоугольник 11"/>
          <p:cNvSpPr/>
          <p:nvPr/>
        </p:nvSpPr>
        <p:spPr>
          <a:xfrm>
            <a:off x="357188" y="571500"/>
            <a:ext cx="8501062" cy="785813"/>
          </a:xfrm>
          <a:prstGeom prst="rect">
            <a:avLst/>
          </a:prstGeom>
          <a:solidFill>
            <a:srgbClr val="CCECFF"/>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kern="0" dirty="0" smtClean="0">
                <a:solidFill>
                  <a:schemeClr val="bg1"/>
                </a:solidFill>
                <a:cs typeface="Arial" pitchFamily="34" charset="0"/>
              </a:rPr>
              <a:t>СИСТЕМА ІНТЕРНЕТ - ТРЕЙДИНГУ</a:t>
            </a:r>
            <a:endParaRPr lang="uk-UA" kern="0" dirty="0">
              <a:solidFill>
                <a:schemeClr val="bg1"/>
              </a:solidFill>
              <a:cs typeface="Arial" pitchFamily="34" charset="0"/>
            </a:endParaRPr>
          </a:p>
          <a:p>
            <a:pPr algn="ctr">
              <a:defRPr/>
            </a:pPr>
            <a:endParaRPr lang="ru-RU" dirty="0"/>
          </a:p>
        </p:txBody>
      </p:sp>
      <p:sp>
        <p:nvSpPr>
          <p:cNvPr id="13" name="Стрелка вниз 12"/>
          <p:cNvSpPr/>
          <p:nvPr/>
        </p:nvSpPr>
        <p:spPr>
          <a:xfrm>
            <a:off x="857250" y="1357313"/>
            <a:ext cx="571500" cy="500062"/>
          </a:xfrm>
          <a:prstGeom prst="downArrow">
            <a:avLst/>
          </a:prstGeom>
          <a:solidFill>
            <a:schemeClr val="accent3"/>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Прямоугольник 13"/>
          <p:cNvSpPr/>
          <p:nvPr/>
        </p:nvSpPr>
        <p:spPr>
          <a:xfrm>
            <a:off x="152400" y="1857375"/>
            <a:ext cx="1847850" cy="1928813"/>
          </a:xfrm>
          <a:prstGeom prst="rect">
            <a:avLst/>
          </a:prstGeom>
          <a:solidFill>
            <a:srgbClr val="CCECFF"/>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400" kern="0" dirty="0" smtClean="0">
              <a:solidFill>
                <a:srgbClr val="0070C0"/>
              </a:solidFill>
              <a:latin typeface="+mj-lt"/>
              <a:cs typeface="Arial" pitchFamily="34" charset="0"/>
            </a:endParaRPr>
          </a:p>
          <a:p>
            <a:pPr algn="ctr">
              <a:defRPr/>
            </a:pPr>
            <a:r>
              <a:rPr lang="uk-UA" sz="1400" kern="0" dirty="0" smtClean="0">
                <a:solidFill>
                  <a:srgbClr val="0070C0"/>
                </a:solidFill>
                <a:latin typeface="+mj-lt"/>
                <a:cs typeface="Arial" pitchFamily="34" charset="0"/>
              </a:rPr>
              <a:t>Складається </a:t>
            </a:r>
            <a:r>
              <a:rPr lang="uk-UA" sz="1400" kern="0" dirty="0">
                <a:solidFill>
                  <a:srgbClr val="0070C0"/>
                </a:solidFill>
                <a:latin typeface="+mj-lt"/>
                <a:cs typeface="Arial" pitchFamily="34" charset="0"/>
              </a:rPr>
              <a:t>з</a:t>
            </a:r>
          </a:p>
          <a:p>
            <a:pPr algn="ctr">
              <a:defRPr/>
            </a:pPr>
            <a:r>
              <a:rPr lang="uk-UA" sz="1400" kern="0" dirty="0" smtClean="0">
                <a:solidFill>
                  <a:schemeClr val="bg1"/>
                </a:solidFill>
                <a:latin typeface="+mj-lt"/>
                <a:cs typeface="Arial" pitchFamily="34" charset="0"/>
              </a:rPr>
              <a:t>Торгової системи </a:t>
            </a:r>
          </a:p>
          <a:p>
            <a:pPr algn="ctr">
              <a:defRPr/>
            </a:pPr>
            <a:r>
              <a:rPr lang="uk-UA" sz="1400" kern="0" dirty="0" smtClean="0">
                <a:solidFill>
                  <a:schemeClr val="bg1"/>
                </a:solidFill>
                <a:latin typeface="+mj-lt"/>
                <a:cs typeface="Arial" pitchFamily="34" charset="0"/>
              </a:rPr>
              <a:t>Біржового терміналу</a:t>
            </a:r>
          </a:p>
          <a:p>
            <a:pPr algn="ctr">
              <a:defRPr/>
            </a:pPr>
            <a:r>
              <a:rPr lang="uk-UA" sz="1400" kern="0" dirty="0" smtClean="0">
                <a:solidFill>
                  <a:schemeClr val="bg1"/>
                </a:solidFill>
                <a:latin typeface="+mj-lt"/>
                <a:cs typeface="Arial" pitchFamily="34" charset="0"/>
              </a:rPr>
              <a:t>Біржового шлюзу</a:t>
            </a:r>
          </a:p>
          <a:p>
            <a:pPr algn="ctr">
              <a:defRPr/>
            </a:pPr>
            <a:r>
              <a:rPr lang="uk-UA" sz="1400" kern="0" dirty="0" smtClean="0">
                <a:solidFill>
                  <a:schemeClr val="bg1"/>
                </a:solidFill>
                <a:latin typeface="+mj-lt"/>
                <a:cs typeface="Arial" pitchFamily="34" charset="0"/>
              </a:rPr>
              <a:t>Сервер у    ІТ</a:t>
            </a:r>
          </a:p>
          <a:p>
            <a:pPr algn="ctr">
              <a:defRPr/>
            </a:pPr>
            <a:r>
              <a:rPr lang="uk-UA" sz="1400" kern="0" dirty="0" smtClean="0">
                <a:solidFill>
                  <a:schemeClr val="bg1"/>
                </a:solidFill>
                <a:latin typeface="+mj-lt"/>
                <a:cs typeface="Arial" pitchFamily="34" charset="0"/>
              </a:rPr>
              <a:t>Терміналу  ІТ</a:t>
            </a:r>
            <a:endParaRPr lang="ru-RU" sz="1400" dirty="0">
              <a:latin typeface="+mj-lt"/>
            </a:endParaRPr>
          </a:p>
        </p:txBody>
      </p:sp>
      <p:sp>
        <p:nvSpPr>
          <p:cNvPr id="15" name="Стрелка вниз 14"/>
          <p:cNvSpPr/>
          <p:nvPr/>
        </p:nvSpPr>
        <p:spPr>
          <a:xfrm>
            <a:off x="2411413" y="1357313"/>
            <a:ext cx="642937" cy="500062"/>
          </a:xfrm>
          <a:prstGeom prst="downArrow">
            <a:avLst/>
          </a:prstGeom>
          <a:solidFill>
            <a:schemeClr val="accent3"/>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6" name="Прямоугольник 15"/>
          <p:cNvSpPr/>
          <p:nvPr/>
        </p:nvSpPr>
        <p:spPr>
          <a:xfrm>
            <a:off x="2071688" y="1857375"/>
            <a:ext cx="1428750" cy="1928813"/>
          </a:xfrm>
          <a:prstGeom prst="rect">
            <a:avLst/>
          </a:prstGeom>
          <a:solidFill>
            <a:srgbClr val="CCECFF"/>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1400" kern="0" dirty="0" smtClean="0">
                <a:solidFill>
                  <a:srgbClr val="0070C0"/>
                </a:solidFill>
                <a:latin typeface="+mj-lt"/>
                <a:cs typeface="Arial" pitchFamily="34" charset="0"/>
              </a:rPr>
              <a:t>Функції</a:t>
            </a:r>
            <a:endParaRPr lang="uk-UA" sz="1400" kern="0" dirty="0">
              <a:solidFill>
                <a:srgbClr val="0070C0"/>
              </a:solidFill>
              <a:latin typeface="+mj-lt"/>
              <a:cs typeface="Arial" pitchFamily="34" charset="0"/>
            </a:endParaRPr>
          </a:p>
          <a:p>
            <a:pPr algn="ctr">
              <a:defRPr/>
            </a:pPr>
            <a:r>
              <a:rPr lang="uk-UA" sz="1400" kern="0" dirty="0" smtClean="0">
                <a:solidFill>
                  <a:schemeClr val="bg1"/>
                </a:solidFill>
                <a:latin typeface="+mj-lt"/>
                <a:cs typeface="Arial" pitchFamily="34" charset="0"/>
              </a:rPr>
              <a:t>Керування інвестиціями на фондовому ринку</a:t>
            </a:r>
            <a:endParaRPr lang="uk-UA" sz="1400" kern="0" dirty="0">
              <a:solidFill>
                <a:schemeClr val="bg1"/>
              </a:solidFill>
              <a:latin typeface="+mj-lt"/>
              <a:cs typeface="Arial" pitchFamily="34" charset="0"/>
            </a:endParaRPr>
          </a:p>
        </p:txBody>
      </p:sp>
      <p:sp>
        <p:nvSpPr>
          <p:cNvPr id="17" name="Стрелка вниз 16"/>
          <p:cNvSpPr/>
          <p:nvPr/>
        </p:nvSpPr>
        <p:spPr>
          <a:xfrm>
            <a:off x="4214813" y="1357313"/>
            <a:ext cx="571500" cy="500062"/>
          </a:xfrm>
          <a:prstGeom prst="downArrow">
            <a:avLst/>
          </a:prstGeom>
          <a:solidFill>
            <a:schemeClr val="accent3"/>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8" name="Прямоугольник 17"/>
          <p:cNvSpPr/>
          <p:nvPr/>
        </p:nvSpPr>
        <p:spPr>
          <a:xfrm>
            <a:off x="3643312" y="1916831"/>
            <a:ext cx="1864791" cy="1869357"/>
          </a:xfrm>
          <a:prstGeom prst="rect">
            <a:avLst/>
          </a:prstGeom>
          <a:solidFill>
            <a:srgbClr val="CCECFF"/>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400" kern="0" dirty="0" smtClean="0">
              <a:solidFill>
                <a:srgbClr val="0070C0"/>
              </a:solidFill>
              <a:latin typeface="+mj-lt"/>
              <a:cs typeface="Arial" pitchFamily="34" charset="0"/>
            </a:endParaRPr>
          </a:p>
          <a:p>
            <a:pPr algn="ctr">
              <a:defRPr/>
            </a:pPr>
            <a:r>
              <a:rPr lang="uk-UA" sz="1400" kern="0" dirty="0" smtClean="0">
                <a:solidFill>
                  <a:srgbClr val="0070C0"/>
                </a:solidFill>
                <a:latin typeface="+mj-lt"/>
                <a:cs typeface="Arial" pitchFamily="34" charset="0"/>
              </a:rPr>
              <a:t>Схема взаємодії</a:t>
            </a:r>
            <a:endParaRPr lang="uk-UA" sz="1400" kern="0" dirty="0">
              <a:solidFill>
                <a:srgbClr val="0070C0"/>
              </a:solidFill>
              <a:latin typeface="+mj-lt"/>
              <a:cs typeface="Arial" pitchFamily="34" charset="0"/>
            </a:endParaRPr>
          </a:p>
          <a:p>
            <a:pPr algn="ctr">
              <a:defRPr/>
            </a:pPr>
            <a:r>
              <a:rPr lang="uk-UA" sz="1200" kern="0" dirty="0" smtClean="0">
                <a:solidFill>
                  <a:schemeClr val="bg1"/>
                </a:solidFill>
                <a:latin typeface="+mj-lt"/>
                <a:cs typeface="Arial" pitchFamily="34" charset="0"/>
              </a:rPr>
              <a:t>Біржа – брокер – інвестор</a:t>
            </a:r>
          </a:p>
          <a:p>
            <a:pPr algn="ctr">
              <a:defRPr/>
            </a:pPr>
            <a:r>
              <a:rPr lang="uk-UA" sz="1200" kern="0" dirty="0" smtClean="0">
                <a:solidFill>
                  <a:schemeClr val="bg1"/>
                </a:solidFill>
                <a:latin typeface="+mj-lt"/>
                <a:cs typeface="Arial" pitchFamily="34" charset="0"/>
              </a:rPr>
              <a:t>Подача запитів на придбання-продаж  здійснюється за телефоном, або через торгівельний термінал </a:t>
            </a:r>
            <a:endParaRPr lang="ru-RU" sz="1200" dirty="0">
              <a:latin typeface="+mj-lt"/>
            </a:endParaRPr>
          </a:p>
        </p:txBody>
      </p:sp>
      <p:sp>
        <p:nvSpPr>
          <p:cNvPr id="20" name="Стрелка вниз 19"/>
          <p:cNvSpPr/>
          <p:nvPr/>
        </p:nvSpPr>
        <p:spPr>
          <a:xfrm>
            <a:off x="6880225" y="1357313"/>
            <a:ext cx="571500" cy="500062"/>
          </a:xfrm>
          <a:prstGeom prst="downArrow">
            <a:avLst/>
          </a:prstGeom>
          <a:solidFill>
            <a:schemeClr val="accent3"/>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1" name="Прямоугольник 20"/>
          <p:cNvSpPr/>
          <p:nvPr/>
        </p:nvSpPr>
        <p:spPr>
          <a:xfrm>
            <a:off x="5652120" y="1916832"/>
            <a:ext cx="3168352" cy="1869356"/>
          </a:xfrm>
          <a:prstGeom prst="rect">
            <a:avLst/>
          </a:prstGeom>
          <a:solidFill>
            <a:srgbClr val="CCECFF"/>
          </a:solidFill>
          <a:ln>
            <a:solidFill>
              <a:srgbClr val="00418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1400" kern="0" dirty="0">
                <a:solidFill>
                  <a:srgbClr val="0070C0"/>
                </a:solidFill>
                <a:latin typeface="+mj-lt"/>
                <a:cs typeface="Arial" pitchFamily="34" charset="0"/>
              </a:rPr>
              <a:t>Призначення:</a:t>
            </a:r>
          </a:p>
          <a:p>
            <a:pPr algn="ctr">
              <a:buClr>
                <a:srgbClr val="3C69AA"/>
              </a:buClr>
              <a:defRPr/>
            </a:pPr>
            <a:r>
              <a:rPr lang="uk-UA" sz="1400" kern="0" dirty="0" smtClean="0">
                <a:solidFill>
                  <a:schemeClr val="bg1"/>
                </a:solidFill>
                <a:latin typeface="+mj-lt"/>
                <a:cs typeface="Arial" pitchFamily="34" charset="0"/>
              </a:rPr>
              <a:t>Самостійне здійснення  операцій купівлі – продажу цінних паперів та похідних фінансових інструментів на біржі в режимі реального часу </a:t>
            </a:r>
            <a:endParaRPr lang="uk-UA" sz="1400" kern="0" dirty="0">
              <a:solidFill>
                <a:schemeClr val="bg1"/>
              </a:solidFill>
              <a:latin typeface="+mj-lt"/>
              <a:cs typeface="Arial" pitchFamily="34" charset="0"/>
            </a:endParaRPr>
          </a:p>
        </p:txBody>
      </p:sp>
      <p:sp>
        <p:nvSpPr>
          <p:cNvPr id="4118"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B32AED1F-5A75-4CA6-B4CE-D9AF33DC9A6A}" type="slidenum">
              <a:rPr lang="uk-UA" altLang="ru-RU" sz="1400">
                <a:solidFill>
                  <a:srgbClr val="000000"/>
                </a:solidFill>
                <a:latin typeface="Arial" charset="0"/>
              </a:rPr>
              <a:pPr algn="ctr">
                <a:spcBef>
                  <a:spcPct val="50000"/>
                </a:spcBef>
              </a:pPr>
              <a:t>2</a:t>
            </a:fld>
            <a:endParaRPr lang="uk-UA" altLang="ru-RU" sz="1400">
              <a:solidFill>
                <a:srgbClr val="000000"/>
              </a:solidFill>
              <a:latin typeface="Arial" charset="0"/>
            </a:endParaRPr>
          </a:p>
        </p:txBody>
      </p:sp>
      <p:pic>
        <p:nvPicPr>
          <p:cNvPr id="53249" name="Picture 1" descr="F:\ДисертаціяІБ\Фінал\shema-online-trading.jpg"/>
          <p:cNvPicPr>
            <a:picLocks noChangeAspect="1" noChangeArrowheads="1"/>
          </p:cNvPicPr>
          <p:nvPr/>
        </p:nvPicPr>
        <p:blipFill>
          <a:blip r:embed="rId3" cstate="print">
            <a:duotone>
              <a:prstClr val="black"/>
              <a:schemeClr val="accent3">
                <a:tint val="45000"/>
                <a:satMod val="400000"/>
              </a:schemeClr>
            </a:duotone>
          </a:blip>
          <a:srcRect/>
          <a:stretch>
            <a:fillRect/>
          </a:stretch>
        </p:blipFill>
        <p:spPr bwMode="auto">
          <a:xfrm>
            <a:off x="1238250" y="3933056"/>
            <a:ext cx="6667500" cy="2448272"/>
          </a:xfrm>
          <a:prstGeom prst="rect">
            <a:avLst/>
          </a:prstGeom>
          <a:noFill/>
        </p:spPr>
      </p:pic>
      <p:graphicFrame>
        <p:nvGraphicFramePr>
          <p:cNvPr id="19" name="Объект 18"/>
          <p:cNvGraphicFramePr>
            <a:graphicFrameLocks noChangeAspect="1"/>
          </p:cNvGraphicFramePr>
          <p:nvPr/>
        </p:nvGraphicFramePr>
        <p:xfrm>
          <a:off x="1259632" y="6453336"/>
          <a:ext cx="4038601" cy="203200"/>
        </p:xfrm>
        <a:graphic>
          <a:graphicData uri="http://schemas.openxmlformats.org/presentationml/2006/ole">
            <mc:AlternateContent xmlns:mc="http://schemas.openxmlformats.org/markup-compatibility/2006">
              <mc:Choice xmlns:v="urn:schemas-microsoft-com:vml" Requires="v">
                <p:oleObj spid="_x0000_s53251" name="Формула" r:id="rId4" imgW="4038480" imgH="203040" progId="Equation.3">
                  <p:embed/>
                </p:oleObj>
              </mc:Choice>
              <mc:Fallback>
                <p:oleObj name="Формула" r:id="rId4" imgW="4038480" imgH="203040"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2" y="6453336"/>
                        <a:ext cx="4038601"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Поле 11"/>
          <p:cNvSpPr txBox="1">
            <a:spLocks noChangeArrowheads="1"/>
          </p:cNvSpPr>
          <p:nvPr/>
        </p:nvSpPr>
        <p:spPr bwMode="auto">
          <a:xfrm>
            <a:off x="152400" y="0"/>
            <a:ext cx="8502650" cy="417513"/>
          </a:xfrm>
          <a:prstGeom prst="rect">
            <a:avLst/>
          </a:prstGeom>
          <a:noFill/>
          <a:ln w="9525">
            <a:noFill/>
            <a:miter lim="800000"/>
            <a:headEnd/>
            <a:tailEnd/>
          </a:ln>
        </p:spPr>
        <p:txBody>
          <a:bodyPr/>
          <a:lstStyle/>
          <a:p>
            <a:pPr algn="ctr"/>
            <a:r>
              <a:rPr lang="uk-UA" altLang="ru-RU">
                <a:solidFill>
                  <a:srgbClr val="004182"/>
                </a:solidFill>
              </a:rPr>
              <a:t>          </a:t>
            </a:r>
            <a:r>
              <a:rPr lang="uk-UA" altLang="ru-RU">
                <a:solidFill>
                  <a:srgbClr val="004182"/>
                </a:solidFill>
                <a:latin typeface="Arial" charset="0"/>
              </a:rPr>
              <a:t>АКТУАЛЬНІСТЬ ТЕМИ ДОСЛІДЖЕННЯ</a:t>
            </a:r>
            <a:endParaRPr lang="ru-RU" altLang="ru-RU">
              <a:solidFill>
                <a:srgbClr val="004182"/>
              </a:solidFill>
              <a:latin typeface="Arial" charset="0"/>
            </a:endParaRPr>
          </a:p>
        </p:txBody>
      </p:sp>
      <p:graphicFrame>
        <p:nvGraphicFramePr>
          <p:cNvPr id="24" name="Group 3"/>
          <p:cNvGraphicFramePr>
            <a:graphicFrameLocks/>
          </p:cNvGraphicFramePr>
          <p:nvPr/>
        </p:nvGraphicFramePr>
        <p:xfrm>
          <a:off x="0" y="3944938"/>
          <a:ext cx="9144000" cy="2934034"/>
        </p:xfrm>
        <a:graphic>
          <a:graphicData uri="http://schemas.openxmlformats.org/drawingml/2006/table">
            <a:tbl>
              <a:tblPr/>
              <a:tblGrid>
                <a:gridCol w="4303058"/>
                <a:gridCol w="4840942"/>
              </a:tblGrid>
              <a:tr h="0">
                <a:tc>
                  <a:txBody>
                    <a:bodyPr/>
                    <a:lstStyle/>
                    <a:p>
                      <a:pPr marL="0" marR="0" lvl="0" indent="0" algn="ctr"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1" i="0" u="none" strike="noStrike" cap="none" normalizeH="0" baseline="0" noProof="0" dirty="0" smtClean="0">
                          <a:ln>
                            <a:noFill/>
                          </a:ln>
                          <a:solidFill>
                            <a:schemeClr val="bg1"/>
                          </a:solidFill>
                          <a:effectLst/>
                          <a:latin typeface="+mj-lt"/>
                        </a:rPr>
                        <a:t>Переваги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5FF"/>
                    </a:solidFill>
                  </a:tcPr>
                </a:tc>
                <a:tc>
                  <a:txBody>
                    <a:bodyPr/>
                    <a:lstStyle/>
                    <a:p>
                      <a:pPr marL="0" marR="0" lvl="0" indent="0" algn="ctr"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1" i="0" u="none" strike="noStrike" cap="none" normalizeH="0" baseline="0" noProof="0" dirty="0" smtClean="0">
                          <a:ln>
                            <a:noFill/>
                          </a:ln>
                          <a:solidFill>
                            <a:schemeClr val="bg1"/>
                          </a:solidFill>
                          <a:effectLst/>
                          <a:latin typeface="+mj-lt"/>
                        </a:rPr>
                        <a:t>Недоліки</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5FF"/>
                    </a:solidFill>
                  </a:tcPr>
                </a:tc>
              </a:tr>
              <a:tr h="473814">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Простота використання</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Пряма оцінка ймовірності</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r>
              <a:tr h="518214">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Використання технологій оцінки загроз та </a:t>
                      </a:r>
                      <a:r>
                        <a:rPr kumimoji="0" lang="uk-UA" sz="1200" b="0" i="0" u="none" strike="noStrike" cap="none" normalizeH="0" baseline="0" noProof="0" dirty="0" err="1" smtClean="0">
                          <a:ln>
                            <a:noFill/>
                          </a:ln>
                          <a:solidFill>
                            <a:schemeClr val="bg1"/>
                          </a:solidFill>
                          <a:effectLst/>
                          <a:latin typeface="+mj-lt"/>
                        </a:rPr>
                        <a:t>вразливістей</a:t>
                      </a:r>
                      <a:r>
                        <a:rPr kumimoji="0" lang="uk-UA" sz="1200" b="0" i="0" u="none" strike="noStrike" cap="none" normalizeH="0" baseline="0" noProof="0" dirty="0" smtClean="0">
                          <a:ln>
                            <a:noFill/>
                          </a:ln>
                          <a:solidFill>
                            <a:schemeClr val="bg1"/>
                          </a:solidFill>
                          <a:effectLst/>
                          <a:latin typeface="+mj-lt"/>
                        </a:rPr>
                        <a:t> за непрямими факторами з можливістю верифікації даних</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Неможливість створювати власні шаблони звітів або модифікувати ті, які є в наявності</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r>
              <a:tr h="633914">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Врахування загроз для ресурсів</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Неможливо здійснювати розрахунки раціонального співвідношення різних способів контролю</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r>
              <a:tr h="515548">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Врахування загроз для служб</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Не здійснюють оцінки якості процесу реагування на інциденти в області інформаційної безпеки</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r>
              <a:tr h="518214">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Низька вартість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c>
                  <a:txBody>
                    <a:bodyPr/>
                    <a:lstStyle/>
                    <a:p>
                      <a:pPr marL="0" marR="0" lvl="0" indent="0" algn="l" defTabSz="914400" rtl="0" eaLnBrk="1" fontAlgn="base" latinLnBrk="0" hangingPunct="1">
                        <a:lnSpc>
                          <a:spcPct val="100000"/>
                        </a:lnSpc>
                        <a:spcBef>
                          <a:spcPts val="0"/>
                        </a:spcBef>
                        <a:spcAft>
                          <a:spcPct val="0"/>
                        </a:spcAft>
                        <a:buClr>
                          <a:srgbClr val="0A3C96"/>
                        </a:buClr>
                        <a:buSzTx/>
                        <a:buFont typeface="Wingdings" pitchFamily="2" charset="2"/>
                        <a:buNone/>
                        <a:tabLst/>
                      </a:pPr>
                      <a:r>
                        <a:rPr kumimoji="0" lang="uk-UA" sz="1200" b="0" i="0" u="none" strike="noStrike" cap="none" normalizeH="0" baseline="0" noProof="0" dirty="0" smtClean="0">
                          <a:ln>
                            <a:noFill/>
                          </a:ln>
                          <a:solidFill>
                            <a:schemeClr val="bg1"/>
                          </a:solidFill>
                          <a:effectLst/>
                          <a:latin typeface="+mj-lt"/>
                        </a:rPr>
                        <a:t>Неможливо здійснювати повторні оцінки ризиків та обновлення їх значень</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7EF">
                        <a:alpha val="50000"/>
                      </a:srgbClr>
                    </a:solidFill>
                  </a:tcPr>
                </a:tc>
              </a:tr>
            </a:tbl>
          </a:graphicData>
        </a:graphic>
      </p:graphicFrame>
      <p:sp>
        <p:nvSpPr>
          <p:cNvPr id="5146"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493FCD34-683C-482A-9910-B1F9BB116A58}" type="slidenum">
              <a:rPr lang="uk-UA" altLang="ru-RU" sz="1400">
                <a:solidFill>
                  <a:srgbClr val="000000"/>
                </a:solidFill>
                <a:latin typeface="Arial" charset="0"/>
              </a:rPr>
              <a:pPr algn="ctr">
                <a:spcBef>
                  <a:spcPct val="50000"/>
                </a:spcBef>
              </a:pPr>
              <a:t>3</a:t>
            </a:fld>
            <a:endParaRPr lang="uk-UA" altLang="ru-RU" sz="1400">
              <a:solidFill>
                <a:srgbClr val="000000"/>
              </a:solidFill>
              <a:latin typeface="Arial" charset="0"/>
            </a:endParaRPr>
          </a:p>
        </p:txBody>
      </p:sp>
      <p:grpSp>
        <p:nvGrpSpPr>
          <p:cNvPr id="7" name="Группа 6"/>
          <p:cNvGrpSpPr>
            <a:grpSpLocks/>
          </p:cNvGrpSpPr>
          <p:nvPr/>
        </p:nvGrpSpPr>
        <p:grpSpPr bwMode="auto">
          <a:xfrm>
            <a:off x="323528" y="548680"/>
            <a:ext cx="8402503" cy="3029365"/>
            <a:chOff x="1618" y="3174"/>
            <a:chExt cx="9364" cy="8465"/>
          </a:xfrm>
          <a:noFill/>
        </p:grpSpPr>
        <p:sp>
          <p:nvSpPr>
            <p:cNvPr id="8" name="Text Box 3"/>
            <p:cNvSpPr txBox="1">
              <a:spLocks noChangeArrowheads="1"/>
            </p:cNvSpPr>
            <p:nvPr/>
          </p:nvSpPr>
          <p:spPr bwMode="auto">
            <a:xfrm>
              <a:off x="2420" y="5264"/>
              <a:ext cx="7241" cy="719"/>
            </a:xfrm>
            <a:prstGeom prst="rect">
              <a:avLst/>
            </a:prstGeom>
            <a:grpFill/>
            <a:ln w="9525">
              <a:solidFill>
                <a:srgbClr val="000000"/>
              </a:solidFill>
              <a:miter lim="800000"/>
              <a:headEnd/>
              <a:tailEnd/>
            </a:ln>
          </p:spPr>
          <p:txBody>
            <a:bodyPr upright="1"/>
            <a:lstStyle/>
            <a:p>
              <a:pPr algn="ctr">
                <a:spcAft>
                  <a:spcPts val="1000"/>
                </a:spcAft>
                <a:defRPr/>
              </a:pPr>
              <a:r>
                <a:rPr lang="uk-UA" sz="1400" dirty="0" smtClean="0">
                  <a:solidFill>
                    <a:schemeClr val="bg1"/>
                  </a:solidFill>
                  <a:latin typeface="Times New Roman"/>
                  <a:ea typeface="Calibri"/>
                  <a:cs typeface="Times New Roman"/>
                </a:rPr>
                <a:t>Перелік основних методик аналізу ризиків інформаційної безпеки </a:t>
              </a:r>
              <a:endParaRPr lang="ru-RU" sz="1400" dirty="0">
                <a:solidFill>
                  <a:schemeClr val="bg1"/>
                </a:solidFill>
                <a:latin typeface="Calibri"/>
                <a:ea typeface="Calibri"/>
                <a:cs typeface="Times New Roman"/>
              </a:endParaRPr>
            </a:p>
          </p:txBody>
        </p:sp>
        <p:sp>
          <p:nvSpPr>
            <p:cNvPr id="9" name="Text Box 4"/>
            <p:cNvSpPr txBox="1">
              <a:spLocks noChangeArrowheads="1"/>
            </p:cNvSpPr>
            <p:nvPr/>
          </p:nvSpPr>
          <p:spPr bwMode="auto">
            <a:xfrm>
              <a:off x="1698" y="3174"/>
              <a:ext cx="2408" cy="731"/>
            </a:xfrm>
            <a:prstGeom prst="rect">
              <a:avLst/>
            </a:prstGeom>
            <a:grpFill/>
            <a:ln w="9525">
              <a:solidFill>
                <a:srgbClr val="000000"/>
              </a:solidFill>
              <a:miter lim="800000"/>
              <a:headEnd/>
              <a:tailEnd/>
            </a:ln>
          </p:spPr>
          <p:txBody>
            <a:bodyPr upright="1">
              <a:spAutoFit/>
            </a:bodyPr>
            <a:lstStyle/>
            <a:p>
              <a:pPr algn="ctr">
                <a:spcAft>
                  <a:spcPts val="0"/>
                </a:spcAft>
                <a:defRPr/>
              </a:pPr>
              <a:r>
                <a:rPr lang="en-US" sz="1100" i="1" dirty="0" smtClean="0">
                  <a:solidFill>
                    <a:schemeClr val="bg1"/>
                  </a:solidFill>
                  <a:latin typeface="+mn-lt"/>
                  <a:ea typeface="Calibri"/>
                  <a:cs typeface="Times New Roman"/>
                </a:rPr>
                <a:t>RA2 art of risk</a:t>
              </a:r>
              <a:endParaRPr lang="ru-RU" sz="1100" dirty="0">
                <a:solidFill>
                  <a:schemeClr val="bg1"/>
                </a:solidFill>
                <a:latin typeface="+mn-lt"/>
                <a:ea typeface="Calibri"/>
                <a:cs typeface="Times New Roman"/>
              </a:endParaRPr>
            </a:p>
          </p:txBody>
        </p:sp>
        <p:sp>
          <p:nvSpPr>
            <p:cNvPr id="10" name="Text Box 5"/>
            <p:cNvSpPr txBox="1">
              <a:spLocks noChangeArrowheads="1"/>
            </p:cNvSpPr>
            <p:nvPr/>
          </p:nvSpPr>
          <p:spPr bwMode="auto">
            <a:xfrm>
              <a:off x="4857" y="3259"/>
              <a:ext cx="2408" cy="731"/>
            </a:xfrm>
            <a:prstGeom prst="rect">
              <a:avLst/>
            </a:prstGeom>
            <a:grpFill/>
            <a:ln w="9525">
              <a:solidFill>
                <a:srgbClr val="000000"/>
              </a:solidFill>
              <a:miter lim="800000"/>
              <a:headEnd/>
              <a:tailEnd/>
            </a:ln>
          </p:spPr>
          <p:txBody>
            <a:bodyPr upright="1">
              <a:spAutoFit/>
            </a:bodyPr>
            <a:lstStyle/>
            <a:p>
              <a:pPr algn="ctr">
                <a:spcAft>
                  <a:spcPts val="0"/>
                </a:spcAft>
                <a:defRPr/>
              </a:pPr>
              <a:r>
                <a:rPr lang="en-US" sz="1100" i="1" dirty="0" smtClean="0">
                  <a:solidFill>
                    <a:schemeClr val="bg1"/>
                  </a:solidFill>
                  <a:latin typeface="Times New Roman"/>
                  <a:ea typeface="Calibri"/>
                  <a:cs typeface="Times New Roman"/>
                </a:rPr>
                <a:t>Risk Advisor</a:t>
              </a:r>
              <a:endParaRPr lang="ru-RU" sz="1100" dirty="0">
                <a:solidFill>
                  <a:schemeClr val="bg1"/>
                </a:solidFill>
                <a:latin typeface="Calibri"/>
                <a:ea typeface="Calibri"/>
                <a:cs typeface="Times New Roman"/>
              </a:endParaRPr>
            </a:p>
          </p:txBody>
        </p:sp>
        <p:sp>
          <p:nvSpPr>
            <p:cNvPr id="11" name="Text Box 6"/>
            <p:cNvSpPr txBox="1">
              <a:spLocks noChangeArrowheads="1"/>
            </p:cNvSpPr>
            <p:nvPr/>
          </p:nvSpPr>
          <p:spPr bwMode="auto">
            <a:xfrm>
              <a:off x="8132" y="3268"/>
              <a:ext cx="2850" cy="731"/>
            </a:xfrm>
            <a:prstGeom prst="rect">
              <a:avLst/>
            </a:prstGeom>
            <a:grpFill/>
            <a:ln w="9525">
              <a:solidFill>
                <a:srgbClr val="000000"/>
              </a:solidFill>
              <a:miter lim="800000"/>
              <a:headEnd/>
              <a:tailEnd/>
            </a:ln>
          </p:spPr>
          <p:txBody>
            <a:bodyPr upright="1">
              <a:spAutoFit/>
            </a:bodyPr>
            <a:lstStyle/>
            <a:p>
              <a:pPr algn="ctr">
                <a:spcAft>
                  <a:spcPts val="0"/>
                </a:spcAft>
                <a:defRPr/>
              </a:pPr>
              <a:r>
                <a:rPr lang="en-US" sz="1100" i="1" dirty="0" smtClean="0">
                  <a:solidFill>
                    <a:schemeClr val="bg1"/>
                  </a:solidFill>
                  <a:latin typeface="Times New Roman"/>
                  <a:ea typeface="Calibri"/>
                  <a:cs typeface="Times New Roman"/>
                </a:rPr>
                <a:t>Risk Watch</a:t>
              </a:r>
              <a:endParaRPr lang="ru-RU" sz="1100" dirty="0">
                <a:solidFill>
                  <a:schemeClr val="bg1"/>
                </a:solidFill>
                <a:latin typeface="Calibri"/>
                <a:ea typeface="Calibri"/>
                <a:cs typeface="Times New Roman"/>
              </a:endParaRPr>
            </a:p>
          </p:txBody>
        </p:sp>
        <p:sp>
          <p:nvSpPr>
            <p:cNvPr id="12" name="Text Box 7"/>
            <p:cNvSpPr txBox="1">
              <a:spLocks noChangeArrowheads="1"/>
            </p:cNvSpPr>
            <p:nvPr/>
          </p:nvSpPr>
          <p:spPr bwMode="auto">
            <a:xfrm>
              <a:off x="1618" y="7075"/>
              <a:ext cx="2408" cy="731"/>
            </a:xfrm>
            <a:prstGeom prst="rect">
              <a:avLst/>
            </a:prstGeom>
            <a:grpFill/>
            <a:ln w="9525">
              <a:solidFill>
                <a:srgbClr val="000000"/>
              </a:solidFill>
              <a:miter lim="800000"/>
              <a:headEnd/>
              <a:tailEnd/>
            </a:ln>
          </p:spPr>
          <p:txBody>
            <a:bodyPr wrap="square" upright="1">
              <a:spAutoFit/>
            </a:bodyPr>
            <a:lstStyle/>
            <a:p>
              <a:pPr algn="ctr">
                <a:spcAft>
                  <a:spcPts val="0"/>
                </a:spcAft>
                <a:defRPr/>
              </a:pPr>
              <a:r>
                <a:rPr lang="en-US" sz="1100" i="1" dirty="0" smtClean="0">
                  <a:solidFill>
                    <a:schemeClr val="bg1"/>
                  </a:solidFill>
                  <a:latin typeface="Times New Roman"/>
                  <a:ea typeface="Calibri"/>
                  <a:cs typeface="Times New Roman"/>
                </a:rPr>
                <a:t>CRAMM</a:t>
              </a:r>
              <a:endParaRPr lang="ru-RU" sz="1100" dirty="0">
                <a:solidFill>
                  <a:schemeClr val="bg1"/>
                </a:solidFill>
                <a:latin typeface="Calibri"/>
                <a:ea typeface="Calibri"/>
                <a:cs typeface="Times New Roman"/>
              </a:endParaRPr>
            </a:p>
          </p:txBody>
        </p:sp>
        <p:sp>
          <p:nvSpPr>
            <p:cNvPr id="13" name="Text Box 8"/>
            <p:cNvSpPr txBox="1">
              <a:spLocks noChangeArrowheads="1"/>
            </p:cNvSpPr>
            <p:nvPr/>
          </p:nvSpPr>
          <p:spPr bwMode="auto">
            <a:xfrm>
              <a:off x="4426" y="7075"/>
              <a:ext cx="1926" cy="731"/>
            </a:xfrm>
            <a:prstGeom prst="rect">
              <a:avLst/>
            </a:prstGeom>
            <a:grpFill/>
            <a:ln w="9525">
              <a:solidFill>
                <a:srgbClr val="000000"/>
              </a:solidFill>
              <a:miter lim="800000"/>
              <a:headEnd/>
              <a:tailEnd/>
            </a:ln>
          </p:spPr>
          <p:txBody>
            <a:bodyPr wrap="square" upright="1">
              <a:spAutoFit/>
            </a:bodyPr>
            <a:lstStyle/>
            <a:p>
              <a:pPr algn="ctr">
                <a:spcAft>
                  <a:spcPts val="0"/>
                </a:spcAft>
                <a:defRPr/>
              </a:pPr>
              <a:r>
                <a:rPr lang="en-US" sz="1100" i="1" dirty="0" smtClean="0">
                  <a:solidFill>
                    <a:schemeClr val="bg1"/>
                  </a:solidFill>
                  <a:latin typeface="Times New Roman"/>
                  <a:ea typeface="Calibri"/>
                  <a:cs typeface="Times New Roman"/>
                </a:rPr>
                <a:t>FRAP</a:t>
              </a:r>
              <a:endParaRPr lang="ru-RU" sz="1100" dirty="0">
                <a:solidFill>
                  <a:schemeClr val="bg1"/>
                </a:solidFill>
                <a:latin typeface="Calibri"/>
                <a:ea typeface="Calibri"/>
                <a:cs typeface="Times New Roman"/>
              </a:endParaRPr>
            </a:p>
          </p:txBody>
        </p:sp>
        <p:sp>
          <p:nvSpPr>
            <p:cNvPr id="14" name="Text Box 9"/>
            <p:cNvSpPr txBox="1">
              <a:spLocks noChangeArrowheads="1"/>
            </p:cNvSpPr>
            <p:nvPr/>
          </p:nvSpPr>
          <p:spPr bwMode="auto">
            <a:xfrm>
              <a:off x="6754" y="7075"/>
              <a:ext cx="2167" cy="731"/>
            </a:xfrm>
            <a:prstGeom prst="rect">
              <a:avLst/>
            </a:prstGeom>
            <a:grpFill/>
            <a:ln w="9525">
              <a:solidFill>
                <a:srgbClr val="000000"/>
              </a:solidFill>
              <a:miter lim="800000"/>
              <a:headEnd/>
              <a:tailEnd/>
            </a:ln>
          </p:spPr>
          <p:txBody>
            <a:bodyPr wrap="square" upright="1">
              <a:spAutoFit/>
            </a:bodyPr>
            <a:lstStyle/>
            <a:p>
              <a:pPr algn="ctr">
                <a:spcAft>
                  <a:spcPts val="0"/>
                </a:spcAft>
                <a:defRPr/>
              </a:pPr>
              <a:r>
                <a:rPr lang="ru-RU" sz="1100" i="1" dirty="0" smtClean="0">
                  <a:solidFill>
                    <a:schemeClr val="bg1"/>
                  </a:solidFill>
                  <a:latin typeface="Times New Roman"/>
                  <a:ea typeface="Calibri"/>
                  <a:cs typeface="Times New Roman"/>
                </a:rPr>
                <a:t>Авангард </a:t>
              </a:r>
              <a:r>
                <a:rPr lang="ru-RU" sz="1100" i="1" dirty="0" err="1" smtClean="0">
                  <a:solidFill>
                    <a:schemeClr val="bg1"/>
                  </a:solidFill>
                  <a:latin typeface="Times New Roman"/>
                  <a:ea typeface="Calibri"/>
                  <a:cs typeface="Times New Roman"/>
                </a:rPr>
                <a:t>Аналіз</a:t>
              </a:r>
              <a:endParaRPr lang="ru-RU" sz="1100" dirty="0">
                <a:solidFill>
                  <a:schemeClr val="bg1"/>
                </a:solidFill>
                <a:latin typeface="Calibri"/>
                <a:ea typeface="Calibri"/>
                <a:cs typeface="Times New Roman"/>
              </a:endParaRPr>
            </a:p>
          </p:txBody>
        </p:sp>
        <p:sp>
          <p:nvSpPr>
            <p:cNvPr id="15" name="Text Box 10"/>
            <p:cNvSpPr txBox="1">
              <a:spLocks noChangeArrowheads="1"/>
            </p:cNvSpPr>
            <p:nvPr/>
          </p:nvSpPr>
          <p:spPr bwMode="auto">
            <a:xfrm>
              <a:off x="3303" y="9489"/>
              <a:ext cx="5408" cy="2150"/>
            </a:xfrm>
            <a:prstGeom prst="rect">
              <a:avLst/>
            </a:prstGeom>
            <a:grpFill/>
            <a:ln w="9525">
              <a:solidFill>
                <a:srgbClr val="000000"/>
              </a:solidFill>
              <a:miter lim="800000"/>
              <a:headEnd/>
              <a:tailEnd/>
            </a:ln>
          </p:spPr>
          <p:txBody>
            <a:bodyPr upright="1">
              <a:spAutoFit/>
            </a:bodyPr>
            <a:lstStyle/>
            <a:p>
              <a:pPr algn="ctr">
                <a:spcAft>
                  <a:spcPts val="0"/>
                </a:spcAft>
                <a:defRPr/>
              </a:pPr>
              <a:r>
                <a:rPr lang="uk-UA" sz="1100" i="1" dirty="0" smtClean="0">
                  <a:solidFill>
                    <a:schemeClr val="bg1"/>
                  </a:solidFill>
                  <a:latin typeface="Times New Roman"/>
                  <a:ea typeface="Calibri"/>
                  <a:cs typeface="Times New Roman"/>
                </a:rPr>
                <a:t>За  оцінкою ризиків:</a:t>
              </a:r>
              <a:endParaRPr lang="ru-RU" sz="1100" dirty="0">
                <a:solidFill>
                  <a:schemeClr val="bg1"/>
                </a:solidFill>
                <a:latin typeface="Calibri"/>
                <a:ea typeface="Calibri"/>
                <a:cs typeface="Times New Roman"/>
              </a:endParaRPr>
            </a:p>
            <a:p>
              <a:pPr marL="342900" indent="-342900">
                <a:spcAft>
                  <a:spcPts val="0"/>
                </a:spcAft>
                <a:buFont typeface="Times New Roman"/>
                <a:buChar char="–"/>
                <a:tabLst>
                  <a:tab pos="90170" algn="l"/>
                </a:tabLst>
                <a:defRPr/>
              </a:pPr>
              <a:r>
                <a:rPr lang="uk-UA" sz="1100" dirty="0" smtClean="0">
                  <a:solidFill>
                    <a:schemeClr val="bg1"/>
                  </a:solidFill>
                  <a:latin typeface="Times New Roman"/>
                  <a:ea typeface="Calibri"/>
                  <a:cs typeface="Times New Roman"/>
                </a:rPr>
                <a:t>якісний підхід (</a:t>
              </a:r>
              <a:r>
                <a:rPr lang="en-US" sz="1100" i="1" dirty="0" smtClean="0">
                  <a:solidFill>
                    <a:schemeClr val="bg1"/>
                  </a:solidFill>
                  <a:latin typeface="Times New Roman"/>
                  <a:ea typeface="Calibri"/>
                  <a:cs typeface="Times New Roman"/>
                </a:rPr>
                <a:t>FRAP</a:t>
              </a:r>
              <a:r>
                <a:rPr lang="uk-UA" sz="1100" i="1" dirty="0" smtClean="0">
                  <a:solidFill>
                    <a:schemeClr val="bg1"/>
                  </a:solidFill>
                  <a:latin typeface="Times New Roman"/>
                  <a:ea typeface="Calibri"/>
                  <a:cs typeface="Times New Roman"/>
                </a:rPr>
                <a:t>, </a:t>
              </a:r>
              <a:r>
                <a:rPr lang="en-US" sz="1100" i="1" dirty="0" smtClean="0">
                  <a:solidFill>
                    <a:schemeClr val="bg1"/>
                  </a:solidFill>
                  <a:latin typeface="Times New Roman"/>
                  <a:ea typeface="Calibri"/>
                  <a:cs typeface="Times New Roman"/>
                </a:rPr>
                <a:t>Risk Advisor</a:t>
              </a:r>
              <a:r>
                <a:rPr lang="ru-RU" sz="1100" dirty="0" smtClean="0">
                  <a:solidFill>
                    <a:schemeClr val="bg1"/>
                  </a:solidFill>
                  <a:latin typeface="Calibri"/>
                  <a:ea typeface="Calibri"/>
                  <a:cs typeface="Times New Roman"/>
                </a:rPr>
                <a:t>)</a:t>
              </a:r>
              <a:endParaRPr lang="ru-RU" sz="1100" dirty="0">
                <a:solidFill>
                  <a:schemeClr val="bg1"/>
                </a:solidFill>
                <a:latin typeface="Calibri"/>
                <a:ea typeface="Calibri"/>
                <a:cs typeface="Times New Roman"/>
              </a:endParaRPr>
            </a:p>
            <a:p>
              <a:pPr marL="342900" indent="-342900">
                <a:spcAft>
                  <a:spcPts val="0"/>
                </a:spcAft>
                <a:buFont typeface="Times New Roman"/>
                <a:buChar char="–"/>
                <a:tabLst>
                  <a:tab pos="90170" algn="l"/>
                </a:tabLst>
                <a:defRPr/>
              </a:pPr>
              <a:r>
                <a:rPr lang="uk-UA" sz="1100" dirty="0" smtClean="0">
                  <a:solidFill>
                    <a:schemeClr val="bg1"/>
                  </a:solidFill>
                  <a:latin typeface="Times New Roman"/>
                  <a:ea typeface="Calibri"/>
                  <a:cs typeface="Times New Roman"/>
                </a:rPr>
                <a:t>кількісний підхід (</a:t>
              </a:r>
              <a:r>
                <a:rPr lang="en-US" sz="1100" i="1" dirty="0" smtClean="0">
                  <a:solidFill>
                    <a:schemeClr val="bg1"/>
                  </a:solidFill>
                  <a:latin typeface="Times New Roman"/>
                  <a:ea typeface="Calibri"/>
                  <a:cs typeface="Times New Roman"/>
                </a:rPr>
                <a:t>Risk Watch</a:t>
              </a:r>
              <a:r>
                <a:rPr lang="ru-RU" sz="1100" dirty="0" smtClean="0">
                  <a:solidFill>
                    <a:schemeClr val="bg1"/>
                  </a:solidFill>
                  <a:latin typeface="Calibri"/>
                  <a:ea typeface="Calibri"/>
                  <a:cs typeface="Times New Roman"/>
                </a:rPr>
                <a:t>)</a:t>
              </a:r>
              <a:endParaRPr lang="ru-RU" sz="1100" dirty="0">
                <a:solidFill>
                  <a:schemeClr val="bg1"/>
                </a:solidFill>
                <a:latin typeface="Calibri"/>
                <a:ea typeface="Calibri"/>
                <a:cs typeface="Times New Roman"/>
              </a:endParaRPr>
            </a:p>
            <a:p>
              <a:pPr marL="342900" indent="-342900">
                <a:spcAft>
                  <a:spcPts val="0"/>
                </a:spcAft>
                <a:buFont typeface="Times New Roman"/>
                <a:buChar char="–"/>
                <a:tabLst>
                  <a:tab pos="90170" algn="l"/>
                </a:tabLst>
                <a:defRPr/>
              </a:pPr>
              <a:r>
                <a:rPr lang="uk-UA" sz="1100" dirty="0" smtClean="0">
                  <a:solidFill>
                    <a:schemeClr val="bg1"/>
                  </a:solidFill>
                  <a:latin typeface="Times New Roman"/>
                  <a:ea typeface="Calibri"/>
                  <a:cs typeface="Times New Roman"/>
                </a:rPr>
                <a:t>комбінований</a:t>
              </a:r>
              <a:r>
                <a:rPr lang="ru-RU" sz="1100" dirty="0" smtClean="0">
                  <a:solidFill>
                    <a:schemeClr val="bg1"/>
                  </a:solidFill>
                  <a:latin typeface="Calibri"/>
                  <a:ea typeface="Calibri"/>
                  <a:cs typeface="Times New Roman"/>
                </a:rPr>
                <a:t> </a:t>
              </a:r>
              <a:r>
                <a:rPr lang="ru-RU" sz="1100" dirty="0" err="1" smtClean="0">
                  <a:solidFill>
                    <a:schemeClr val="bg1"/>
                  </a:solidFill>
                  <a:latin typeface="Times New Roman" pitchFamily="18" charset="0"/>
                  <a:ea typeface="Calibri"/>
                  <a:cs typeface="Times New Roman" pitchFamily="18" charset="0"/>
                </a:rPr>
                <a:t>підхід</a:t>
              </a:r>
              <a:r>
                <a:rPr lang="ru-RU" sz="1100" dirty="0" smtClean="0">
                  <a:solidFill>
                    <a:schemeClr val="bg1"/>
                  </a:solidFill>
                  <a:latin typeface="Times New Roman" pitchFamily="18" charset="0"/>
                  <a:ea typeface="Calibri"/>
                  <a:cs typeface="Times New Roman" pitchFamily="18" charset="0"/>
                </a:rPr>
                <a:t> (</a:t>
              </a:r>
              <a:r>
                <a:rPr lang="en-US" sz="1100" i="1" dirty="0" smtClean="0">
                  <a:solidFill>
                    <a:schemeClr val="bg1"/>
                  </a:solidFill>
                  <a:latin typeface="Times New Roman"/>
                  <a:ea typeface="Calibri"/>
                  <a:cs typeface="Times New Roman"/>
                </a:rPr>
                <a:t>CRAMM</a:t>
              </a:r>
              <a:r>
                <a:rPr lang="ru-RU" sz="1100" dirty="0" smtClean="0">
                  <a:solidFill>
                    <a:schemeClr val="bg1"/>
                  </a:solidFill>
                  <a:latin typeface="Calibri"/>
                  <a:ea typeface="Calibri"/>
                  <a:cs typeface="Times New Roman"/>
                </a:rPr>
                <a:t>, </a:t>
              </a:r>
              <a:r>
                <a:rPr lang="ru-RU" sz="1100" i="1" dirty="0" smtClean="0">
                  <a:solidFill>
                    <a:schemeClr val="bg1"/>
                  </a:solidFill>
                  <a:latin typeface="Times New Roman"/>
                  <a:ea typeface="Calibri"/>
                  <a:cs typeface="Times New Roman"/>
                </a:rPr>
                <a:t>Авангард Анализ</a:t>
              </a:r>
              <a:r>
                <a:rPr lang="ru-RU" sz="1100" dirty="0" smtClean="0">
                  <a:solidFill>
                    <a:schemeClr val="bg1"/>
                  </a:solidFill>
                  <a:latin typeface="Calibri"/>
                  <a:ea typeface="Calibri"/>
                  <a:cs typeface="Times New Roman"/>
                </a:rPr>
                <a:t>, </a:t>
              </a:r>
              <a:r>
                <a:rPr lang="ru-RU" sz="1100" i="1" dirty="0" smtClean="0">
                  <a:solidFill>
                    <a:schemeClr val="bg1"/>
                  </a:solidFill>
                  <a:latin typeface="Times New Roman" pitchFamily="18" charset="0"/>
                  <a:ea typeface="Calibri"/>
                  <a:cs typeface="Times New Roman" pitchFamily="18" charset="0"/>
                </a:rPr>
                <a:t>Гриф)</a:t>
              </a:r>
              <a:r>
                <a:rPr lang="ru-RU" sz="1100" dirty="0" smtClean="0">
                  <a:solidFill>
                    <a:schemeClr val="bg1"/>
                  </a:solidFill>
                  <a:latin typeface="Calibri"/>
                  <a:ea typeface="Calibri"/>
                  <a:cs typeface="Times New Roman"/>
                </a:rPr>
                <a:t>   </a:t>
              </a:r>
            </a:p>
          </p:txBody>
        </p:sp>
      </p:grpSp>
      <p:sp>
        <p:nvSpPr>
          <p:cNvPr id="31" name="Text Box 8"/>
          <p:cNvSpPr txBox="1">
            <a:spLocks noChangeArrowheads="1"/>
          </p:cNvSpPr>
          <p:nvPr/>
        </p:nvSpPr>
        <p:spPr bwMode="auto">
          <a:xfrm>
            <a:off x="7020272" y="1916832"/>
            <a:ext cx="1728192" cy="261602"/>
          </a:xfrm>
          <a:prstGeom prst="rect">
            <a:avLst/>
          </a:prstGeom>
          <a:noFill/>
          <a:ln w="9525">
            <a:solidFill>
              <a:srgbClr val="000000"/>
            </a:solidFill>
            <a:miter lim="800000"/>
            <a:headEnd/>
            <a:tailEnd/>
          </a:ln>
        </p:spPr>
        <p:txBody>
          <a:bodyPr wrap="square" upright="1">
            <a:spAutoFit/>
          </a:bodyPr>
          <a:lstStyle/>
          <a:p>
            <a:pPr algn="ctr">
              <a:spcAft>
                <a:spcPts val="0"/>
              </a:spcAft>
              <a:defRPr/>
            </a:pPr>
            <a:r>
              <a:rPr lang="ru-RU" sz="1100" i="1" dirty="0" smtClean="0">
                <a:solidFill>
                  <a:schemeClr val="bg1"/>
                </a:solidFill>
                <a:latin typeface="Times New Roman"/>
                <a:ea typeface="Calibri"/>
                <a:cs typeface="Times New Roman"/>
              </a:rPr>
              <a:t>Гриф</a:t>
            </a:r>
            <a:endParaRPr lang="ru-RU" sz="1100" dirty="0">
              <a:solidFill>
                <a:schemeClr val="bg1"/>
              </a:solidFill>
              <a:latin typeface="Calibri"/>
              <a:ea typeface="Calibri"/>
              <a:cs typeface="Times New Roman"/>
            </a:endParaRPr>
          </a:p>
        </p:txBody>
      </p:sp>
      <p:cxnSp>
        <p:nvCxnSpPr>
          <p:cNvPr id="33" name="Прямая соединительная линия 32"/>
          <p:cNvCxnSpPr/>
          <p:nvPr/>
        </p:nvCxnSpPr>
        <p:spPr>
          <a:xfrm>
            <a:off x="1691680" y="764704"/>
            <a:ext cx="0" cy="5040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a:stCxn id="10" idx="2"/>
            <a:endCxn id="8" idx="0"/>
          </p:cNvCxnSpPr>
          <p:nvPr/>
        </p:nvCxnSpPr>
        <p:spPr>
          <a:xfrm flipH="1">
            <a:off x="4291926" y="840702"/>
            <a:ext cx="18394" cy="45592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7236296" y="836712"/>
            <a:ext cx="0" cy="43204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619672" y="1556792"/>
            <a:ext cx="0" cy="36004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3707904" y="1628800"/>
            <a:ext cx="0" cy="28803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5796136" y="1628800"/>
            <a:ext cx="0" cy="28803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7236296" y="1556792"/>
            <a:ext cx="0" cy="36004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4716016" y="1556792"/>
            <a:ext cx="0" cy="122413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6"/>
          <p:cNvSpPr txBox="1">
            <a:spLocks noChangeArrowheads="1"/>
          </p:cNvSpPr>
          <p:nvPr/>
        </p:nvSpPr>
        <p:spPr bwMode="auto">
          <a:xfrm>
            <a:off x="1071563" y="0"/>
            <a:ext cx="7429500" cy="369888"/>
          </a:xfrm>
          <a:prstGeom prst="rect">
            <a:avLst/>
          </a:prstGeom>
          <a:noFill/>
          <a:ln w="9525">
            <a:noFill/>
            <a:miter lim="800000"/>
            <a:headEnd/>
            <a:tailEnd/>
          </a:ln>
        </p:spPr>
        <p:txBody>
          <a:bodyPr>
            <a:spAutoFit/>
          </a:bodyPr>
          <a:lstStyle/>
          <a:p>
            <a:pPr algn="ctr">
              <a:spcBef>
                <a:spcPct val="50000"/>
              </a:spcBef>
              <a:defRPr/>
            </a:pPr>
            <a:r>
              <a:rPr lang="uk-UA" altLang="ru-RU" dirty="0">
                <a:solidFill>
                  <a:srgbClr val="004182"/>
                </a:solidFill>
                <a:latin typeface="+mj-lt"/>
              </a:rPr>
              <a:t>АНАЛІЗ   </a:t>
            </a:r>
            <a:r>
              <a:rPr lang="uk-UA" altLang="ru-RU" dirty="0" smtClean="0">
                <a:solidFill>
                  <a:srgbClr val="004182"/>
                </a:solidFill>
                <a:latin typeface="+mj-lt"/>
              </a:rPr>
              <a:t>СУЧАСНИХ </a:t>
            </a:r>
            <a:r>
              <a:rPr lang="uk-UA" altLang="ru-RU" dirty="0">
                <a:solidFill>
                  <a:srgbClr val="004182"/>
                </a:solidFill>
                <a:latin typeface="+mj-lt"/>
              </a:rPr>
              <a:t>ПУБЛКАЦІЙ ТА ДОСЛІДЖЕНЬ</a:t>
            </a:r>
            <a:endParaRPr lang="ru-RU" altLang="ru-RU" dirty="0">
              <a:solidFill>
                <a:srgbClr val="004182"/>
              </a:solidFill>
              <a:latin typeface="+mj-lt"/>
            </a:endParaRPr>
          </a:p>
        </p:txBody>
      </p:sp>
      <p:sp>
        <p:nvSpPr>
          <p:cNvPr id="24" name="Прямоугольник 23"/>
          <p:cNvSpPr/>
          <p:nvPr/>
        </p:nvSpPr>
        <p:spPr>
          <a:xfrm>
            <a:off x="3714750" y="3357563"/>
            <a:ext cx="1785938" cy="928687"/>
          </a:xfrm>
          <a:prstGeom prst="rect">
            <a:avLst/>
          </a:prstGeom>
          <a:solidFill>
            <a:srgbClr val="CCECFF"/>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uk-UA" dirty="0">
                <a:solidFill>
                  <a:srgbClr val="FF0000"/>
                </a:solidFill>
                <a:latin typeface="+mj-lt"/>
              </a:rPr>
              <a:t>ПРОТИРІЧЧЯ</a:t>
            </a:r>
            <a:endParaRPr lang="ru-RU" dirty="0">
              <a:latin typeface="+mj-lt"/>
            </a:endParaRPr>
          </a:p>
        </p:txBody>
      </p:sp>
      <p:sp>
        <p:nvSpPr>
          <p:cNvPr id="10246" name="Text Box 2818"/>
          <p:cNvSpPr txBox="1">
            <a:spLocks noChangeArrowheads="1"/>
          </p:cNvSpPr>
          <p:nvPr/>
        </p:nvSpPr>
        <p:spPr bwMode="auto">
          <a:xfrm>
            <a:off x="684213" y="5072063"/>
            <a:ext cx="7816850" cy="1500187"/>
          </a:xfrm>
          <a:prstGeom prst="rect">
            <a:avLst/>
          </a:prstGeom>
          <a:solidFill>
            <a:srgbClr val="CCECFF"/>
          </a:solidFill>
          <a:ln w="38100" cmpd="dbl">
            <a:solidFill>
              <a:srgbClr val="000000"/>
            </a:solidFill>
            <a:miter lim="800000"/>
            <a:headEnd/>
            <a:tailEnd/>
          </a:ln>
        </p:spPr>
        <p:txBody>
          <a:bodyPr/>
          <a:lstStyle/>
          <a:p>
            <a:pPr algn="ctr" eaLnBrk="0" hangingPunct="0">
              <a:defRPr/>
            </a:pPr>
            <a:r>
              <a:rPr lang="uk-UA" altLang="ru-RU" dirty="0" smtClean="0">
                <a:solidFill>
                  <a:srgbClr val="FF0000"/>
                </a:solidFill>
                <a:latin typeface="+mj-lt"/>
              </a:rPr>
              <a:t>НАУКОВЕ ЗАВДАННЯ</a:t>
            </a:r>
            <a:endParaRPr lang="uk-UA" altLang="ru-RU" dirty="0">
              <a:solidFill>
                <a:srgbClr val="FF0000"/>
              </a:solidFill>
              <a:latin typeface="+mj-lt"/>
            </a:endParaRPr>
          </a:p>
          <a:p>
            <a:pPr algn="just">
              <a:defRPr/>
            </a:pPr>
            <a:r>
              <a:rPr lang="uk-UA" dirty="0" smtClean="0">
                <a:solidFill>
                  <a:schemeClr val="bg1"/>
                </a:solidFill>
                <a:latin typeface="+mj-lt"/>
              </a:rPr>
              <a:t>Розробка науково-методичного апарату забезпечення </a:t>
            </a:r>
            <a:r>
              <a:rPr lang="uk-UA" dirty="0" err="1" smtClean="0">
                <a:solidFill>
                  <a:schemeClr val="bg1"/>
                </a:solidFill>
                <a:latin typeface="+mj-lt"/>
              </a:rPr>
              <a:t>кібербезпеки</a:t>
            </a:r>
            <a:r>
              <a:rPr lang="uk-UA" dirty="0" smtClean="0">
                <a:solidFill>
                  <a:schemeClr val="bg1"/>
                </a:solidFill>
                <a:latin typeface="+mj-lt"/>
              </a:rPr>
              <a:t> системи </a:t>
            </a:r>
            <a:r>
              <a:rPr lang="uk-UA" dirty="0" err="1" smtClean="0">
                <a:solidFill>
                  <a:schemeClr val="bg1"/>
                </a:solidFill>
                <a:latin typeface="+mj-lt"/>
              </a:rPr>
              <a:t>інтернет-трейдингу</a:t>
            </a:r>
            <a:r>
              <a:rPr lang="uk-UA" dirty="0" smtClean="0">
                <a:solidFill>
                  <a:schemeClr val="bg1"/>
                </a:solidFill>
                <a:latin typeface="+mj-lt"/>
              </a:rPr>
              <a:t> фондового ринку на основі диференціальних рівнянь із запізненням.</a:t>
            </a:r>
            <a:endParaRPr lang="ru-RU" dirty="0">
              <a:solidFill>
                <a:schemeClr val="bg1"/>
              </a:solidFill>
              <a:latin typeface="+mj-lt"/>
            </a:endParaRPr>
          </a:p>
        </p:txBody>
      </p:sp>
      <p:sp>
        <p:nvSpPr>
          <p:cNvPr id="7173" name="Стрелка влево 13"/>
          <p:cNvSpPr>
            <a:spLocks noChangeArrowheads="1"/>
          </p:cNvSpPr>
          <p:nvPr/>
        </p:nvSpPr>
        <p:spPr bwMode="auto">
          <a:xfrm>
            <a:off x="3143250" y="3571875"/>
            <a:ext cx="571500" cy="419100"/>
          </a:xfrm>
          <a:prstGeom prst="leftArrow">
            <a:avLst>
              <a:gd name="adj1" fmla="val 50000"/>
              <a:gd name="adj2" fmla="val 50000"/>
            </a:avLst>
          </a:prstGeom>
          <a:solidFill>
            <a:srgbClr val="CCECFF"/>
          </a:solidFill>
          <a:ln w="9525">
            <a:solidFill>
              <a:srgbClr val="FF0000"/>
            </a:solidFill>
            <a:miter lim="800000"/>
            <a:headEnd/>
            <a:tailEnd/>
          </a:ln>
        </p:spPr>
        <p:txBody>
          <a:bodyPr wrap="none" anchor="ctr"/>
          <a:lstStyle/>
          <a:p>
            <a:pPr eaLnBrk="0" hangingPunct="0"/>
            <a:endParaRPr lang="ru-RU" altLang="ru-RU"/>
          </a:p>
        </p:txBody>
      </p:sp>
      <p:sp>
        <p:nvSpPr>
          <p:cNvPr id="7174" name="Стрелка вправо 14"/>
          <p:cNvSpPr>
            <a:spLocks noChangeArrowheads="1"/>
          </p:cNvSpPr>
          <p:nvPr/>
        </p:nvSpPr>
        <p:spPr bwMode="auto">
          <a:xfrm>
            <a:off x="5500688" y="3571875"/>
            <a:ext cx="571500" cy="455613"/>
          </a:xfrm>
          <a:prstGeom prst="rightArrow">
            <a:avLst>
              <a:gd name="adj1" fmla="val 50000"/>
              <a:gd name="adj2" fmla="val 50006"/>
            </a:avLst>
          </a:prstGeom>
          <a:solidFill>
            <a:srgbClr val="CCECFF"/>
          </a:solidFill>
          <a:ln w="9525">
            <a:solidFill>
              <a:srgbClr val="FF0000"/>
            </a:solidFill>
            <a:miter lim="800000"/>
            <a:headEnd/>
            <a:tailEnd/>
          </a:ln>
        </p:spPr>
        <p:txBody>
          <a:bodyPr wrap="none" anchor="ctr"/>
          <a:lstStyle/>
          <a:p>
            <a:pPr eaLnBrk="0" hangingPunct="0"/>
            <a:endParaRPr lang="ru-RU" altLang="ru-RU"/>
          </a:p>
        </p:txBody>
      </p:sp>
      <p:sp>
        <p:nvSpPr>
          <p:cNvPr id="7175" name="Стрелка вниз 15"/>
          <p:cNvSpPr>
            <a:spLocks noChangeArrowheads="1"/>
          </p:cNvSpPr>
          <p:nvPr/>
        </p:nvSpPr>
        <p:spPr bwMode="auto">
          <a:xfrm>
            <a:off x="4214813" y="4286250"/>
            <a:ext cx="730250" cy="785813"/>
          </a:xfrm>
          <a:prstGeom prst="downArrow">
            <a:avLst>
              <a:gd name="adj1" fmla="val 50000"/>
              <a:gd name="adj2" fmla="val 49998"/>
            </a:avLst>
          </a:prstGeom>
          <a:solidFill>
            <a:srgbClr val="CCECFF"/>
          </a:solidFill>
          <a:ln w="9525">
            <a:solidFill>
              <a:srgbClr val="FF0000"/>
            </a:solidFill>
            <a:miter lim="800000"/>
            <a:headEnd/>
            <a:tailEnd/>
          </a:ln>
        </p:spPr>
        <p:txBody>
          <a:bodyPr wrap="none" anchor="ctr"/>
          <a:lstStyle/>
          <a:p>
            <a:pPr eaLnBrk="0" hangingPunct="0"/>
            <a:endParaRPr lang="ru-RU" altLang="ru-RU"/>
          </a:p>
        </p:txBody>
      </p:sp>
      <p:sp>
        <p:nvSpPr>
          <p:cNvPr id="10250" name="Text Box 1049"/>
          <p:cNvSpPr txBox="1">
            <a:spLocks noChangeArrowheads="1"/>
          </p:cNvSpPr>
          <p:nvPr/>
        </p:nvSpPr>
        <p:spPr bwMode="auto">
          <a:xfrm>
            <a:off x="142875" y="581025"/>
            <a:ext cx="3714750" cy="1984375"/>
          </a:xfrm>
          <a:prstGeom prst="rect">
            <a:avLst/>
          </a:prstGeom>
          <a:solidFill>
            <a:srgbClr val="CCECFF"/>
          </a:solidFill>
          <a:ln w="9525">
            <a:solidFill>
              <a:srgbClr val="000000"/>
            </a:solidFill>
            <a:miter lim="800000"/>
            <a:headEnd/>
            <a:tailEnd/>
          </a:ln>
        </p:spPr>
        <p:txBody>
          <a:bodyPr/>
          <a:lstStyle/>
          <a:p>
            <a:pPr marL="190500" indent="-190500" algn="ctr" eaLnBrk="0" hangingPunct="0">
              <a:spcBef>
                <a:spcPts val="300"/>
              </a:spcBef>
              <a:defRPr/>
            </a:pPr>
            <a:r>
              <a:rPr lang="uk-UA" sz="1400" dirty="0" smtClean="0">
                <a:solidFill>
                  <a:schemeClr val="bg1"/>
                </a:solidFill>
                <a:latin typeface="+mj-lt"/>
              </a:rPr>
              <a:t>Проблеми раціонального вибору  засобів протидії зовнішнім </a:t>
            </a:r>
            <a:r>
              <a:rPr lang="uk-UA" sz="1400" dirty="0" err="1" smtClean="0">
                <a:solidFill>
                  <a:schemeClr val="bg1"/>
                </a:solidFill>
                <a:latin typeface="+mj-lt"/>
              </a:rPr>
              <a:t>кібератакам</a:t>
            </a:r>
            <a:r>
              <a:rPr lang="uk-UA" sz="1400" dirty="0" smtClean="0">
                <a:solidFill>
                  <a:schemeClr val="bg1"/>
                </a:solidFill>
                <a:latin typeface="+mj-lt"/>
              </a:rPr>
              <a:t> </a:t>
            </a:r>
            <a:endParaRPr lang="uk-UA" sz="1400" dirty="0">
              <a:solidFill>
                <a:schemeClr val="bg1"/>
              </a:solidFill>
              <a:latin typeface="+mj-lt"/>
            </a:endParaRPr>
          </a:p>
          <a:p>
            <a:pPr marL="190500" indent="-190500" algn="ctr" eaLnBrk="0" hangingPunct="0">
              <a:spcBef>
                <a:spcPts val="300"/>
              </a:spcBef>
              <a:defRPr/>
            </a:pPr>
            <a:r>
              <a:rPr lang="uk-UA" sz="1300" b="0" dirty="0" smtClean="0">
                <a:solidFill>
                  <a:schemeClr val="bg1"/>
                </a:solidFill>
                <a:latin typeface="+mj-lt"/>
              </a:rPr>
              <a:t>О.К.</a:t>
            </a:r>
            <a:r>
              <a:rPr lang="uk-UA" sz="1300" b="0" dirty="0">
                <a:solidFill>
                  <a:schemeClr val="bg1"/>
                </a:solidFill>
                <a:latin typeface="+mj-lt"/>
              </a:rPr>
              <a:t> </a:t>
            </a:r>
            <a:r>
              <a:rPr lang="uk-UA" sz="1300" b="0" dirty="0" smtClean="0">
                <a:solidFill>
                  <a:schemeClr val="bg1"/>
                </a:solidFill>
                <a:latin typeface="+mj-lt"/>
              </a:rPr>
              <a:t>Юдін, Є.О.</a:t>
            </a:r>
            <a:r>
              <a:rPr lang="uk-UA" sz="1300" b="0" dirty="0">
                <a:solidFill>
                  <a:schemeClr val="bg1"/>
                </a:solidFill>
                <a:latin typeface="+mj-lt"/>
              </a:rPr>
              <a:t> </a:t>
            </a:r>
            <a:r>
              <a:rPr lang="uk-UA" sz="1300" b="0" dirty="0" err="1" smtClean="0">
                <a:solidFill>
                  <a:schemeClr val="bg1"/>
                </a:solidFill>
                <a:latin typeface="+mj-lt"/>
              </a:rPr>
              <a:t>Толюпа</a:t>
            </a:r>
            <a:r>
              <a:rPr lang="uk-UA" sz="1300" b="0" dirty="0" smtClean="0">
                <a:solidFill>
                  <a:schemeClr val="bg1"/>
                </a:solidFill>
                <a:latin typeface="+mj-lt"/>
              </a:rPr>
              <a:t>, В.Л. Шевченко, Ю.І.</a:t>
            </a:r>
            <a:r>
              <a:rPr lang="uk-UA" sz="1300" b="0" dirty="0">
                <a:solidFill>
                  <a:schemeClr val="bg1"/>
                </a:solidFill>
                <a:latin typeface="+mj-lt"/>
              </a:rPr>
              <a:t> </a:t>
            </a:r>
            <a:r>
              <a:rPr lang="uk-UA" sz="1300" b="0" dirty="0" err="1" smtClean="0">
                <a:solidFill>
                  <a:schemeClr val="bg1"/>
                </a:solidFill>
                <a:latin typeface="+mj-lt"/>
              </a:rPr>
              <a:t>Хлапонін</a:t>
            </a:r>
            <a:r>
              <a:rPr lang="uk-UA" sz="1300" b="0" dirty="0" smtClean="0">
                <a:solidFill>
                  <a:schemeClr val="bg1"/>
                </a:solidFill>
                <a:latin typeface="+mj-lt"/>
              </a:rPr>
              <a:t>, О.Р.</a:t>
            </a:r>
            <a:r>
              <a:rPr lang="uk-UA" sz="1300" b="0" dirty="0">
                <a:solidFill>
                  <a:schemeClr val="bg1"/>
                </a:solidFill>
                <a:latin typeface="+mj-lt"/>
              </a:rPr>
              <a:t> </a:t>
            </a:r>
            <a:r>
              <a:rPr lang="uk-UA" sz="1300" b="0" dirty="0" smtClean="0">
                <a:solidFill>
                  <a:schemeClr val="bg1"/>
                </a:solidFill>
                <a:latin typeface="+mj-lt"/>
              </a:rPr>
              <a:t>Черняк, Ю.М.</a:t>
            </a:r>
            <a:r>
              <a:rPr lang="uk-UA" sz="1300" b="0" dirty="0">
                <a:solidFill>
                  <a:schemeClr val="bg1"/>
                </a:solidFill>
                <a:latin typeface="+mj-lt"/>
              </a:rPr>
              <a:t> </a:t>
            </a:r>
            <a:r>
              <a:rPr lang="uk-UA" sz="1300" b="0" dirty="0" err="1" smtClean="0">
                <a:solidFill>
                  <a:schemeClr val="bg1"/>
                </a:solidFill>
                <a:latin typeface="+mj-lt"/>
              </a:rPr>
              <a:t>Щебланін</a:t>
            </a:r>
            <a:r>
              <a:rPr lang="uk-UA" sz="1300" b="0" dirty="0" smtClean="0">
                <a:solidFill>
                  <a:schemeClr val="bg1"/>
                </a:solidFill>
                <a:latin typeface="+mj-lt"/>
              </a:rPr>
              <a:t>, О.В.</a:t>
            </a:r>
            <a:r>
              <a:rPr lang="uk-UA" sz="1300" b="0" dirty="0">
                <a:solidFill>
                  <a:schemeClr val="bg1"/>
                </a:solidFill>
                <a:latin typeface="+mj-lt"/>
              </a:rPr>
              <a:t> </a:t>
            </a:r>
            <a:r>
              <a:rPr lang="uk-UA" sz="1300" b="0" dirty="0" err="1" smtClean="0">
                <a:solidFill>
                  <a:schemeClr val="bg1"/>
                </a:solidFill>
                <a:latin typeface="+mj-lt"/>
              </a:rPr>
              <a:t>Федулов</a:t>
            </a:r>
            <a:r>
              <a:rPr lang="uk-UA" sz="1300" b="0" dirty="0" smtClean="0">
                <a:solidFill>
                  <a:schemeClr val="bg1"/>
                </a:solidFill>
                <a:latin typeface="+mj-lt"/>
              </a:rPr>
              <a:t>, А.В.</a:t>
            </a:r>
            <a:r>
              <a:rPr lang="uk-UA" sz="1300" b="0" dirty="0">
                <a:solidFill>
                  <a:schemeClr val="bg1"/>
                </a:solidFill>
                <a:latin typeface="+mj-lt"/>
              </a:rPr>
              <a:t> </a:t>
            </a:r>
            <a:r>
              <a:rPr lang="uk-UA" sz="1300" b="0" dirty="0" err="1" smtClean="0">
                <a:solidFill>
                  <a:schemeClr val="bg1"/>
                </a:solidFill>
                <a:latin typeface="+mj-lt"/>
              </a:rPr>
              <a:t>Дудатьєв</a:t>
            </a:r>
            <a:r>
              <a:rPr lang="uk-UA" sz="1300" b="0" dirty="0" smtClean="0">
                <a:solidFill>
                  <a:schemeClr val="bg1"/>
                </a:solidFill>
                <a:latin typeface="+mj-lt"/>
              </a:rPr>
              <a:t>, О.О.</a:t>
            </a:r>
            <a:r>
              <a:rPr lang="uk-UA" sz="1300" b="0" dirty="0">
                <a:solidFill>
                  <a:schemeClr val="bg1"/>
                </a:solidFill>
                <a:latin typeface="+mj-lt"/>
              </a:rPr>
              <a:t> </a:t>
            </a:r>
            <a:r>
              <a:rPr lang="uk-UA" sz="1300" b="0" dirty="0" err="1" smtClean="0">
                <a:solidFill>
                  <a:schemeClr val="bg1"/>
                </a:solidFill>
                <a:latin typeface="+mj-lt"/>
              </a:rPr>
              <a:t>Іляшенко</a:t>
            </a:r>
            <a:r>
              <a:rPr lang="uk-UA" sz="1300" b="0" dirty="0" smtClean="0">
                <a:solidFill>
                  <a:schemeClr val="bg1"/>
                </a:solidFill>
                <a:latin typeface="+mj-lt"/>
              </a:rPr>
              <a:t>, </a:t>
            </a:r>
            <a:r>
              <a:rPr lang="uk-UA" sz="1300" b="0" dirty="0">
                <a:solidFill>
                  <a:schemeClr val="bg1"/>
                </a:solidFill>
                <a:latin typeface="+mj-lt"/>
              </a:rPr>
              <a:t>В</a:t>
            </a:r>
            <a:r>
              <a:rPr lang="uk-UA" sz="1300" b="0" dirty="0" smtClean="0">
                <a:solidFill>
                  <a:schemeClr val="bg1"/>
                </a:solidFill>
                <a:latin typeface="+mj-lt"/>
              </a:rPr>
              <a:t>.В</a:t>
            </a:r>
            <a:r>
              <a:rPr lang="uk-UA" sz="1300" b="0" dirty="0">
                <a:solidFill>
                  <a:schemeClr val="bg1"/>
                </a:solidFill>
                <a:latin typeface="+mj-lt"/>
              </a:rPr>
              <a:t>. </a:t>
            </a:r>
            <a:r>
              <a:rPr lang="uk-UA" sz="1300" b="0" dirty="0" err="1" smtClean="0">
                <a:solidFill>
                  <a:schemeClr val="bg1"/>
                </a:solidFill>
                <a:latin typeface="+mj-lt"/>
              </a:rPr>
              <a:t>Ліпінський</a:t>
            </a:r>
            <a:r>
              <a:rPr lang="uk-UA" sz="1300" b="0" dirty="0" smtClean="0">
                <a:solidFill>
                  <a:schemeClr val="bg1"/>
                </a:solidFill>
                <a:latin typeface="+mj-lt"/>
              </a:rPr>
              <a:t>, В.Л.</a:t>
            </a:r>
            <a:r>
              <a:rPr lang="uk-UA" sz="1300" b="0" dirty="0">
                <a:solidFill>
                  <a:schemeClr val="bg1"/>
                </a:solidFill>
                <a:latin typeface="+mj-lt"/>
              </a:rPr>
              <a:t> </a:t>
            </a:r>
            <a:r>
              <a:rPr lang="uk-UA" sz="1300" b="0" dirty="0" smtClean="0">
                <a:solidFill>
                  <a:schemeClr val="bg1"/>
                </a:solidFill>
                <a:latin typeface="+mj-lt"/>
              </a:rPr>
              <a:t>Бурячок, </a:t>
            </a:r>
            <a:r>
              <a:rPr lang="uk-UA" sz="1300" b="0" dirty="0" smtClean="0">
                <a:solidFill>
                  <a:schemeClr val="bg1"/>
                </a:solidFill>
              </a:rPr>
              <a:t>та </a:t>
            </a:r>
            <a:r>
              <a:rPr lang="uk-UA" sz="1300" b="0" dirty="0">
                <a:solidFill>
                  <a:schemeClr val="bg1"/>
                </a:solidFill>
              </a:rPr>
              <a:t>інші.</a:t>
            </a:r>
            <a:endParaRPr lang="uk-UA" sz="1300" b="0" dirty="0">
              <a:solidFill>
                <a:schemeClr val="bg1"/>
              </a:solidFill>
              <a:latin typeface="+mj-lt"/>
            </a:endParaRPr>
          </a:p>
        </p:txBody>
      </p:sp>
      <p:sp>
        <p:nvSpPr>
          <p:cNvPr id="10252" name="Text Box 1049"/>
          <p:cNvSpPr txBox="1">
            <a:spLocks noChangeArrowheads="1"/>
          </p:cNvSpPr>
          <p:nvPr/>
        </p:nvSpPr>
        <p:spPr bwMode="auto">
          <a:xfrm>
            <a:off x="5076056" y="581025"/>
            <a:ext cx="3888433" cy="1984375"/>
          </a:xfrm>
          <a:prstGeom prst="rect">
            <a:avLst/>
          </a:prstGeom>
          <a:solidFill>
            <a:srgbClr val="CCECFF"/>
          </a:solidFill>
          <a:ln w="9525">
            <a:solidFill>
              <a:srgbClr val="000000"/>
            </a:solidFill>
            <a:miter lim="800000"/>
            <a:headEnd/>
            <a:tailEnd/>
          </a:ln>
        </p:spPr>
        <p:txBody>
          <a:bodyPr/>
          <a:lstStyle/>
          <a:p>
            <a:pPr marL="190500" indent="-190500" algn="ctr" eaLnBrk="0" hangingPunct="0">
              <a:spcBef>
                <a:spcPts val="300"/>
              </a:spcBef>
              <a:defRPr/>
            </a:pPr>
            <a:r>
              <a:rPr lang="uk-UA" sz="1400" dirty="0">
                <a:solidFill>
                  <a:schemeClr val="bg1"/>
                </a:solidFill>
                <a:latin typeface="+mj-lt"/>
              </a:rPr>
              <a:t>Проблема </a:t>
            </a:r>
            <a:r>
              <a:rPr lang="uk-UA" sz="1400" dirty="0" smtClean="0">
                <a:solidFill>
                  <a:schemeClr val="bg1"/>
                </a:solidFill>
                <a:latin typeface="+mj-lt"/>
              </a:rPr>
              <a:t>розрахунку функції ризику втрат від успішної реалізації </a:t>
            </a:r>
            <a:r>
              <a:rPr lang="uk-UA" sz="1400" dirty="0" err="1" smtClean="0">
                <a:solidFill>
                  <a:schemeClr val="bg1"/>
                </a:solidFill>
                <a:latin typeface="+mj-lt"/>
              </a:rPr>
              <a:t>кібератак</a:t>
            </a:r>
            <a:endParaRPr lang="uk-UA" sz="1400" dirty="0">
              <a:solidFill>
                <a:schemeClr val="bg1"/>
              </a:solidFill>
              <a:latin typeface="+mj-lt"/>
            </a:endParaRPr>
          </a:p>
          <a:p>
            <a:pPr marL="190500" indent="-190500" eaLnBrk="0" hangingPunct="0">
              <a:spcBef>
                <a:spcPts val="300"/>
              </a:spcBef>
              <a:defRPr/>
            </a:pPr>
            <a:r>
              <a:rPr lang="uk-UA" sz="1400" b="0" dirty="0" smtClean="0">
                <a:solidFill>
                  <a:schemeClr val="bg1"/>
                </a:solidFill>
                <a:latin typeface="+mj-lt"/>
              </a:rPr>
              <a:t>В.О.</a:t>
            </a:r>
            <a:r>
              <a:rPr lang="uk-UA" sz="1400" b="0" dirty="0">
                <a:solidFill>
                  <a:schemeClr val="bg1"/>
                </a:solidFill>
                <a:latin typeface="+mj-lt"/>
              </a:rPr>
              <a:t> </a:t>
            </a:r>
            <a:r>
              <a:rPr lang="uk-UA" sz="1400" b="0" dirty="0" err="1" smtClean="0">
                <a:solidFill>
                  <a:schemeClr val="bg1"/>
                </a:solidFill>
                <a:latin typeface="+mj-lt"/>
              </a:rPr>
              <a:t>Хорошко</a:t>
            </a:r>
            <a:r>
              <a:rPr lang="uk-UA" sz="1400" b="0" dirty="0" smtClean="0">
                <a:solidFill>
                  <a:schemeClr val="bg1"/>
                </a:solidFill>
                <a:latin typeface="+mj-lt"/>
              </a:rPr>
              <a:t>, Р.В.</a:t>
            </a:r>
            <a:r>
              <a:rPr lang="uk-UA" sz="1400" b="0" dirty="0">
                <a:solidFill>
                  <a:schemeClr val="bg1"/>
                </a:solidFill>
                <a:latin typeface="+mj-lt"/>
              </a:rPr>
              <a:t> </a:t>
            </a:r>
            <a:r>
              <a:rPr lang="uk-UA" sz="1400" b="0" dirty="0" smtClean="0">
                <a:solidFill>
                  <a:schemeClr val="bg1"/>
                </a:solidFill>
                <a:latin typeface="+mj-lt"/>
              </a:rPr>
              <a:t>Грищук,А.Г.</a:t>
            </a:r>
            <a:r>
              <a:rPr lang="uk-UA" sz="1400" b="0" dirty="0">
                <a:solidFill>
                  <a:schemeClr val="bg1"/>
                </a:solidFill>
                <a:latin typeface="+mj-lt"/>
              </a:rPr>
              <a:t> </a:t>
            </a:r>
            <a:r>
              <a:rPr lang="uk-UA" sz="1400" b="0" dirty="0" err="1" smtClean="0">
                <a:solidFill>
                  <a:schemeClr val="bg1"/>
                </a:solidFill>
                <a:latin typeface="+mj-lt"/>
              </a:rPr>
              <a:t>Корченко</a:t>
            </a:r>
            <a:r>
              <a:rPr lang="uk-UA" sz="1400" b="0" dirty="0" smtClean="0">
                <a:solidFill>
                  <a:schemeClr val="bg1"/>
                </a:solidFill>
                <a:latin typeface="+mj-lt"/>
              </a:rPr>
              <a:t>,  </a:t>
            </a:r>
          </a:p>
          <a:p>
            <a:pPr marL="190500" indent="-190500" eaLnBrk="0" hangingPunct="0">
              <a:spcBef>
                <a:spcPts val="300"/>
              </a:spcBef>
              <a:defRPr/>
            </a:pPr>
            <a:r>
              <a:rPr lang="uk-UA" sz="1400" b="0" dirty="0" smtClean="0">
                <a:solidFill>
                  <a:schemeClr val="bg1"/>
                </a:solidFill>
                <a:latin typeface="+mj-lt"/>
              </a:rPr>
              <a:t>В.В. Косенко, Л.С. Добринін, А.О. </a:t>
            </a:r>
            <a:r>
              <a:rPr lang="uk-UA" sz="1400" b="0" dirty="0" err="1" smtClean="0">
                <a:solidFill>
                  <a:schemeClr val="bg1"/>
                </a:solidFill>
                <a:latin typeface="+mj-lt"/>
              </a:rPr>
              <a:t>Аносов</a:t>
            </a:r>
            <a:endParaRPr lang="uk-UA" sz="1400" b="0" dirty="0" smtClean="0">
              <a:solidFill>
                <a:schemeClr val="bg1"/>
              </a:solidFill>
              <a:latin typeface="+mj-lt"/>
            </a:endParaRPr>
          </a:p>
          <a:p>
            <a:pPr marL="190500" indent="-190500" eaLnBrk="0" hangingPunct="0">
              <a:spcBef>
                <a:spcPts val="300"/>
              </a:spcBef>
              <a:defRPr/>
            </a:pPr>
            <a:r>
              <a:rPr lang="uk-UA" sz="1400" b="0" dirty="0" smtClean="0">
                <a:solidFill>
                  <a:schemeClr val="bg1"/>
                </a:solidFill>
                <a:latin typeface="+mj-lt"/>
              </a:rPr>
              <a:t>В.Л. Шевченко, А.М. Міщенко, О.В.</a:t>
            </a:r>
            <a:r>
              <a:rPr lang="uk-UA" sz="1400" b="0" dirty="0" err="1" smtClean="0">
                <a:solidFill>
                  <a:schemeClr val="bg1"/>
                </a:solidFill>
                <a:latin typeface="+mj-lt"/>
              </a:rPr>
              <a:t>Кокотов</a:t>
            </a:r>
            <a:r>
              <a:rPr lang="uk-UA" sz="1400" b="0" dirty="0" smtClean="0">
                <a:solidFill>
                  <a:schemeClr val="bg1"/>
                </a:solidFill>
                <a:latin typeface="+mj-lt"/>
              </a:rPr>
              <a:t>,</a:t>
            </a:r>
          </a:p>
          <a:p>
            <a:pPr marL="190500" indent="-190500" eaLnBrk="0" hangingPunct="0">
              <a:spcBef>
                <a:spcPts val="300"/>
              </a:spcBef>
              <a:defRPr/>
            </a:pPr>
            <a:r>
              <a:rPr lang="ru-RU" sz="1400" b="0" dirty="0" smtClean="0">
                <a:solidFill>
                  <a:schemeClr val="bg1"/>
                </a:solidFill>
                <a:latin typeface="+mj-lt"/>
              </a:rPr>
              <a:t>Г.А. </a:t>
            </a:r>
            <a:r>
              <a:rPr lang="ru-RU" sz="1400" b="0" dirty="0" err="1" smtClean="0">
                <a:solidFill>
                  <a:schemeClr val="bg1"/>
                </a:solidFill>
                <a:latin typeface="+mj-lt"/>
              </a:rPr>
              <a:t>Остапенко</a:t>
            </a:r>
            <a:r>
              <a:rPr lang="ru-RU" sz="1400" b="0" dirty="0" smtClean="0">
                <a:solidFill>
                  <a:schemeClr val="bg1"/>
                </a:solidFill>
                <a:latin typeface="+mj-lt"/>
              </a:rPr>
              <a:t>, К.В. </a:t>
            </a:r>
            <a:r>
              <a:rPr lang="ru-RU" sz="1400" b="0" dirty="0" err="1" smtClean="0">
                <a:solidFill>
                  <a:schemeClr val="bg1"/>
                </a:solidFill>
                <a:latin typeface="+mj-lt"/>
              </a:rPr>
              <a:t>Молодецька</a:t>
            </a:r>
            <a:r>
              <a:rPr lang="uk-UA" sz="1400" b="0" dirty="0" smtClean="0">
                <a:solidFill>
                  <a:schemeClr val="bg1"/>
                </a:solidFill>
                <a:latin typeface="+mj-lt"/>
              </a:rPr>
              <a:t> та інші.</a:t>
            </a:r>
            <a:endParaRPr lang="uk-UA" sz="1300" b="0" dirty="0">
              <a:solidFill>
                <a:schemeClr val="bg1"/>
              </a:solidFill>
              <a:latin typeface="+mj-lt"/>
            </a:endParaRPr>
          </a:p>
        </p:txBody>
      </p:sp>
      <p:sp>
        <p:nvSpPr>
          <p:cNvPr id="10253" name="Text Box 1049"/>
          <p:cNvSpPr txBox="1">
            <a:spLocks noChangeArrowheads="1"/>
          </p:cNvSpPr>
          <p:nvPr/>
        </p:nvSpPr>
        <p:spPr bwMode="auto">
          <a:xfrm>
            <a:off x="142875" y="2780928"/>
            <a:ext cx="3028950" cy="2005385"/>
          </a:xfrm>
          <a:prstGeom prst="rect">
            <a:avLst/>
          </a:prstGeom>
          <a:solidFill>
            <a:srgbClr val="CCECFF"/>
          </a:solidFill>
          <a:ln w="9525">
            <a:solidFill>
              <a:srgbClr val="000000"/>
            </a:solidFill>
            <a:miter lim="800000"/>
            <a:headEnd/>
            <a:tailEnd/>
          </a:ln>
        </p:spPr>
        <p:txBody>
          <a:bodyPr/>
          <a:lstStyle/>
          <a:p>
            <a:pPr marL="190500" indent="-190500" algn="ctr" eaLnBrk="0" hangingPunct="0">
              <a:spcBef>
                <a:spcPts val="300"/>
              </a:spcBef>
              <a:defRPr/>
            </a:pPr>
            <a:r>
              <a:rPr lang="uk-UA" dirty="0">
                <a:solidFill>
                  <a:schemeClr val="bg1"/>
                </a:solidFill>
                <a:latin typeface="+mj-lt"/>
              </a:rPr>
              <a:t>Необхідністю</a:t>
            </a:r>
            <a:r>
              <a:rPr lang="uk-UA" b="0" dirty="0">
                <a:solidFill>
                  <a:schemeClr val="bg1"/>
                </a:solidFill>
                <a:latin typeface="+mj-lt"/>
              </a:rPr>
              <a:t> </a:t>
            </a:r>
            <a:r>
              <a:rPr lang="uk-UA" b="0" dirty="0" smtClean="0">
                <a:solidFill>
                  <a:schemeClr val="bg1"/>
                </a:solidFill>
                <a:latin typeface="+mj-lt"/>
              </a:rPr>
              <a:t>оперативного розрахунку ризиків втрат </a:t>
            </a:r>
            <a:r>
              <a:rPr lang="uk-UA" b="0" dirty="0">
                <a:solidFill>
                  <a:schemeClr val="bg1"/>
                </a:solidFill>
                <a:latin typeface="+mj-lt"/>
              </a:rPr>
              <a:t>в умовах дії </a:t>
            </a:r>
            <a:r>
              <a:rPr lang="uk-UA" b="0" dirty="0" smtClean="0">
                <a:solidFill>
                  <a:schemeClr val="bg1"/>
                </a:solidFill>
                <a:latin typeface="+mj-lt"/>
              </a:rPr>
              <a:t>зовнішніх негативних впливів на систему </a:t>
            </a:r>
            <a:r>
              <a:rPr lang="uk-UA" b="0" dirty="0" err="1" smtClean="0">
                <a:solidFill>
                  <a:schemeClr val="bg1"/>
                </a:solidFill>
                <a:latin typeface="+mj-lt"/>
              </a:rPr>
              <a:t>інтернет-трейдинг</a:t>
            </a:r>
            <a:endParaRPr lang="uk-UA" b="0" dirty="0">
              <a:solidFill>
                <a:schemeClr val="bg1"/>
              </a:solidFill>
              <a:latin typeface="+mj-lt"/>
            </a:endParaRPr>
          </a:p>
        </p:txBody>
      </p:sp>
      <p:sp>
        <p:nvSpPr>
          <p:cNvPr id="10254" name="Text Box 1049"/>
          <p:cNvSpPr txBox="1">
            <a:spLocks noChangeArrowheads="1"/>
          </p:cNvSpPr>
          <p:nvPr/>
        </p:nvSpPr>
        <p:spPr bwMode="auto">
          <a:xfrm>
            <a:off x="6072188" y="2852936"/>
            <a:ext cx="2917825" cy="1933377"/>
          </a:xfrm>
          <a:prstGeom prst="rect">
            <a:avLst/>
          </a:prstGeom>
          <a:solidFill>
            <a:srgbClr val="CCECFF"/>
          </a:solidFill>
          <a:ln w="9525">
            <a:solidFill>
              <a:srgbClr val="000000"/>
            </a:solidFill>
            <a:miter lim="800000"/>
            <a:headEnd/>
            <a:tailEnd/>
          </a:ln>
        </p:spPr>
        <p:txBody>
          <a:bodyPr/>
          <a:lstStyle/>
          <a:p>
            <a:pPr marL="190500" indent="-190500" algn="ctr" eaLnBrk="0" hangingPunct="0">
              <a:spcBef>
                <a:spcPts val="300"/>
              </a:spcBef>
              <a:defRPr/>
            </a:pPr>
            <a:r>
              <a:rPr lang="uk-UA" dirty="0">
                <a:solidFill>
                  <a:schemeClr val="bg1"/>
                </a:solidFill>
                <a:latin typeface="+mj-lt"/>
              </a:rPr>
              <a:t>Можливостями</a:t>
            </a:r>
            <a:r>
              <a:rPr lang="uk-UA" b="0" dirty="0">
                <a:solidFill>
                  <a:schemeClr val="bg1"/>
                </a:solidFill>
                <a:latin typeface="+mj-lt"/>
              </a:rPr>
              <a:t> існуючих методів </a:t>
            </a:r>
            <a:r>
              <a:rPr lang="uk-UA" b="0" dirty="0" smtClean="0">
                <a:solidFill>
                  <a:schemeClr val="bg1"/>
                </a:solidFill>
                <a:latin typeface="+mj-lt"/>
              </a:rPr>
              <a:t>розрахунку ризиків втрат від успішної реалізації </a:t>
            </a:r>
            <a:r>
              <a:rPr lang="uk-UA" b="0" dirty="0" err="1" smtClean="0">
                <a:solidFill>
                  <a:schemeClr val="bg1"/>
                </a:solidFill>
                <a:latin typeface="+mj-lt"/>
              </a:rPr>
              <a:t>кібератак</a:t>
            </a:r>
            <a:r>
              <a:rPr lang="uk-UA" b="0" dirty="0" smtClean="0">
                <a:solidFill>
                  <a:schemeClr val="bg1"/>
                </a:solidFill>
                <a:latin typeface="+mj-lt"/>
              </a:rPr>
              <a:t> на систему </a:t>
            </a:r>
            <a:r>
              <a:rPr lang="uk-UA" b="0" dirty="0" err="1" smtClean="0">
                <a:solidFill>
                  <a:schemeClr val="bg1"/>
                </a:solidFill>
                <a:latin typeface="+mj-lt"/>
              </a:rPr>
              <a:t>інтернет-трейдинг</a:t>
            </a:r>
            <a:endParaRPr lang="uk-UA" b="0" dirty="0">
              <a:solidFill>
                <a:schemeClr val="bg1"/>
              </a:solidFill>
              <a:latin typeface="+mj-lt"/>
            </a:endParaRPr>
          </a:p>
        </p:txBody>
      </p:sp>
      <p:sp>
        <p:nvSpPr>
          <p:cNvPr id="7181"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31559A5A-FBC7-49D2-89A2-CD926946E982}" type="slidenum">
              <a:rPr lang="uk-UA" altLang="ru-RU" sz="1400">
                <a:solidFill>
                  <a:srgbClr val="000000"/>
                </a:solidFill>
                <a:latin typeface="Arial" charset="0"/>
              </a:rPr>
              <a:pPr algn="ctr">
                <a:spcBef>
                  <a:spcPct val="50000"/>
                </a:spcBef>
              </a:pPr>
              <a:t>4</a:t>
            </a:fld>
            <a:endParaRPr lang="uk-UA" altLang="ru-RU" sz="1400">
              <a:solidFill>
                <a:srgbClr val="000000"/>
              </a:solidFill>
              <a:latin typeface="Arial" charset="0"/>
            </a:endParaRPr>
          </a:p>
        </p:txBody>
      </p:sp>
    </p:spTree>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9"/>
          <p:cNvSpPr>
            <a:spLocks noChangeArrowheads="1"/>
          </p:cNvSpPr>
          <p:nvPr/>
        </p:nvSpPr>
        <p:spPr bwMode="auto">
          <a:xfrm>
            <a:off x="0" y="2414588"/>
            <a:ext cx="9144000" cy="0"/>
          </a:xfrm>
          <a:prstGeom prst="rect">
            <a:avLst/>
          </a:prstGeom>
          <a:noFill/>
          <a:ln w="9525">
            <a:noFill/>
            <a:miter lim="800000"/>
            <a:headEnd/>
            <a:tailEnd/>
          </a:ln>
        </p:spPr>
        <p:txBody>
          <a:bodyPr wrap="none" anchor="ctr">
            <a:spAutoFit/>
          </a:bodyPr>
          <a:lstStyle/>
          <a:p>
            <a:endParaRPr lang="ru-RU" altLang="ru-RU"/>
          </a:p>
        </p:txBody>
      </p:sp>
      <p:sp>
        <p:nvSpPr>
          <p:cNvPr id="6147" name="Rectangle 46"/>
          <p:cNvSpPr>
            <a:spLocks noChangeArrowheads="1"/>
          </p:cNvSpPr>
          <p:nvPr/>
        </p:nvSpPr>
        <p:spPr bwMode="auto">
          <a:xfrm>
            <a:off x="1060450" y="2322513"/>
            <a:ext cx="9144000" cy="0"/>
          </a:xfrm>
          <a:prstGeom prst="rect">
            <a:avLst/>
          </a:prstGeom>
          <a:noFill/>
          <a:ln w="9525">
            <a:noFill/>
            <a:miter lim="800000"/>
            <a:headEnd/>
            <a:tailEnd/>
          </a:ln>
        </p:spPr>
        <p:txBody>
          <a:bodyPr wrap="none" anchor="ctr">
            <a:spAutoFit/>
          </a:bodyPr>
          <a:lstStyle/>
          <a:p>
            <a:endParaRPr lang="ru-RU" altLang="ru-RU"/>
          </a:p>
        </p:txBody>
      </p:sp>
      <p:sp>
        <p:nvSpPr>
          <p:cNvPr id="6148" name="Text Box 3"/>
          <p:cNvSpPr txBox="1">
            <a:spLocks noChangeArrowheads="1"/>
          </p:cNvSpPr>
          <p:nvPr/>
        </p:nvSpPr>
        <p:spPr bwMode="auto">
          <a:xfrm>
            <a:off x="1357313" y="0"/>
            <a:ext cx="6643687" cy="369888"/>
          </a:xfrm>
          <a:prstGeom prst="rect">
            <a:avLst/>
          </a:prstGeom>
          <a:noFill/>
          <a:ln w="9525">
            <a:noFill/>
            <a:miter lim="800000"/>
            <a:headEnd/>
            <a:tailEnd/>
          </a:ln>
        </p:spPr>
        <p:txBody>
          <a:bodyPr>
            <a:spAutoFit/>
          </a:bodyPr>
          <a:lstStyle/>
          <a:p>
            <a:pPr algn="ctr">
              <a:spcBef>
                <a:spcPct val="50000"/>
              </a:spcBef>
            </a:pPr>
            <a:r>
              <a:rPr lang="ru-RU" altLang="ru-RU">
                <a:solidFill>
                  <a:srgbClr val="004182"/>
                </a:solidFill>
                <a:latin typeface="Arial" charset="0"/>
              </a:rPr>
              <a:t>ОБ</a:t>
            </a:r>
            <a:r>
              <a:rPr lang="en-US" altLang="ru-RU">
                <a:solidFill>
                  <a:srgbClr val="004182"/>
                </a:solidFill>
                <a:latin typeface="Lucida Sans" pitchFamily="34" charset="0"/>
              </a:rPr>
              <a:t>’</a:t>
            </a:r>
            <a:r>
              <a:rPr lang="uk-UA" altLang="ru-RU">
                <a:solidFill>
                  <a:srgbClr val="004182"/>
                </a:solidFill>
                <a:latin typeface="Arial" charset="0"/>
              </a:rPr>
              <a:t>Є</a:t>
            </a:r>
            <a:r>
              <a:rPr lang="ru-RU" altLang="ru-RU">
                <a:solidFill>
                  <a:srgbClr val="004182"/>
                </a:solidFill>
                <a:latin typeface="Arial" charset="0"/>
              </a:rPr>
              <a:t>КТ, ПРЕДМЕТ ТА МЕТА ДОСЛІДЖЕННЯ</a:t>
            </a:r>
          </a:p>
        </p:txBody>
      </p:sp>
      <p:sp>
        <p:nvSpPr>
          <p:cNvPr id="7" name="Rectangle 6"/>
          <p:cNvSpPr>
            <a:spLocks noChangeArrowheads="1"/>
          </p:cNvSpPr>
          <p:nvPr/>
        </p:nvSpPr>
        <p:spPr bwMode="auto">
          <a:xfrm>
            <a:off x="179512" y="404664"/>
            <a:ext cx="8786812" cy="970102"/>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tIns="190800" bIns="190800">
            <a:spAutoFit/>
          </a:bodyPr>
          <a:lstStyle/>
          <a:p>
            <a:pPr algn="just" fontAlgn="auto">
              <a:spcAft>
                <a:spcPts val="0"/>
              </a:spcAft>
              <a:buClr>
                <a:schemeClr val="tx1">
                  <a:shade val="95000"/>
                </a:schemeClr>
              </a:buClr>
              <a:defRPr/>
            </a:pPr>
            <a:r>
              <a:rPr lang="uk-UA" altLang="ru-RU" dirty="0">
                <a:solidFill>
                  <a:srgbClr val="FF0000"/>
                </a:solidFill>
                <a:latin typeface="+mj-lt"/>
              </a:rPr>
              <a:t>Об'єкт досліджень: </a:t>
            </a:r>
            <a:r>
              <a:rPr lang="uk-UA" dirty="0" smtClean="0">
                <a:solidFill>
                  <a:schemeClr val="bg1"/>
                </a:solidFill>
                <a:latin typeface="+mj-lt"/>
              </a:rPr>
              <a:t>процеси забезпечення і підтримки державного регулювання </a:t>
            </a:r>
            <a:r>
              <a:rPr lang="uk-UA" dirty="0" err="1" smtClean="0">
                <a:solidFill>
                  <a:schemeClr val="bg1"/>
                </a:solidFill>
                <a:latin typeface="+mj-lt"/>
              </a:rPr>
              <a:t>кібербезпеки</a:t>
            </a:r>
            <a:r>
              <a:rPr lang="uk-UA" dirty="0" smtClean="0">
                <a:solidFill>
                  <a:schemeClr val="bg1"/>
                </a:solidFill>
                <a:latin typeface="+mj-lt"/>
              </a:rPr>
              <a:t>  фондового ринку.</a:t>
            </a:r>
            <a:endParaRPr lang="uk-UA" altLang="ru-RU" sz="2000" dirty="0">
              <a:solidFill>
                <a:schemeClr val="bg1"/>
              </a:solidFill>
            </a:endParaRPr>
          </a:p>
        </p:txBody>
      </p:sp>
      <p:sp>
        <p:nvSpPr>
          <p:cNvPr id="8" name="Rectangle 6"/>
          <p:cNvSpPr>
            <a:spLocks noChangeArrowheads="1"/>
          </p:cNvSpPr>
          <p:nvPr/>
        </p:nvSpPr>
        <p:spPr bwMode="auto">
          <a:xfrm>
            <a:off x="179512" y="1484784"/>
            <a:ext cx="8786812" cy="939324"/>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tIns="190800" bIns="190800">
            <a:spAutoFit/>
          </a:bodyPr>
          <a:lstStyle/>
          <a:p>
            <a:pPr algn="just" fontAlgn="auto">
              <a:spcAft>
                <a:spcPts val="0"/>
              </a:spcAft>
              <a:buClr>
                <a:schemeClr val="tx1">
                  <a:shade val="95000"/>
                </a:schemeClr>
              </a:buClr>
              <a:defRPr/>
            </a:pPr>
            <a:r>
              <a:rPr lang="uk-UA" altLang="ru-RU" dirty="0">
                <a:solidFill>
                  <a:srgbClr val="FF0000"/>
                </a:solidFill>
                <a:latin typeface="+mj-lt"/>
              </a:rPr>
              <a:t>Предмет</a:t>
            </a:r>
            <a:r>
              <a:rPr lang="en-US" altLang="ru-RU" dirty="0">
                <a:solidFill>
                  <a:srgbClr val="FF0000"/>
                </a:solidFill>
                <a:latin typeface="+mj-lt"/>
              </a:rPr>
              <a:t> </a:t>
            </a:r>
            <a:r>
              <a:rPr lang="uk-UA" altLang="ru-RU" dirty="0">
                <a:solidFill>
                  <a:srgbClr val="FF0000"/>
                </a:solidFill>
                <a:latin typeface="+mj-lt"/>
              </a:rPr>
              <a:t>досліджень:</a:t>
            </a:r>
            <a:r>
              <a:rPr lang="en-US" altLang="ru-RU" dirty="0">
                <a:solidFill>
                  <a:srgbClr val="FF0000"/>
                </a:solidFill>
                <a:latin typeface="+mj-lt"/>
              </a:rPr>
              <a:t> </a:t>
            </a:r>
            <a:r>
              <a:rPr lang="uk-UA" altLang="ru-RU" dirty="0" smtClean="0">
                <a:solidFill>
                  <a:schemeClr val="bg1"/>
                </a:solidFill>
                <a:latin typeface="+mj-lt"/>
              </a:rPr>
              <a:t>динамічні моделі інтенсивності </a:t>
            </a:r>
            <a:r>
              <a:rPr lang="uk-UA" altLang="ru-RU" dirty="0" err="1" smtClean="0">
                <a:solidFill>
                  <a:schemeClr val="bg1"/>
                </a:solidFill>
                <a:latin typeface="+mj-lt"/>
              </a:rPr>
              <a:t>кібератак</a:t>
            </a:r>
            <a:r>
              <a:rPr lang="uk-UA" altLang="ru-RU" dirty="0" smtClean="0">
                <a:solidFill>
                  <a:schemeClr val="bg1"/>
                </a:solidFill>
                <a:latin typeface="+mj-lt"/>
              </a:rPr>
              <a:t> і моделі функції ризику втрат від успішної їх реалізації.</a:t>
            </a:r>
            <a:endParaRPr lang="ru-RU" altLang="ru-RU" dirty="0">
              <a:solidFill>
                <a:schemeClr val="bg1"/>
              </a:solidFill>
              <a:latin typeface="+mj-lt"/>
            </a:endParaRPr>
          </a:p>
        </p:txBody>
      </p:sp>
      <p:sp>
        <p:nvSpPr>
          <p:cNvPr id="9" name="Rectangle 6"/>
          <p:cNvSpPr>
            <a:spLocks noChangeArrowheads="1"/>
          </p:cNvSpPr>
          <p:nvPr/>
        </p:nvSpPr>
        <p:spPr bwMode="auto">
          <a:xfrm>
            <a:off x="179512" y="2492896"/>
            <a:ext cx="8786812" cy="1247101"/>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tIns="190800" bIns="190800">
            <a:spAutoFit/>
          </a:bodyPr>
          <a:lstStyle/>
          <a:p>
            <a:pPr algn="just" fontAlgn="auto">
              <a:spcAft>
                <a:spcPts val="0"/>
              </a:spcAft>
              <a:buClr>
                <a:schemeClr val="tx1">
                  <a:shade val="95000"/>
                </a:schemeClr>
              </a:buClr>
              <a:defRPr/>
            </a:pPr>
            <a:r>
              <a:rPr lang="uk-UA" altLang="ru-RU" dirty="0">
                <a:solidFill>
                  <a:srgbClr val="FF0000"/>
                </a:solidFill>
                <a:latin typeface="+mj-lt"/>
              </a:rPr>
              <a:t>Мета дисертаційної роботи: </a:t>
            </a:r>
            <a:r>
              <a:rPr lang="uk-UA" altLang="ru-RU" dirty="0" smtClean="0">
                <a:solidFill>
                  <a:schemeClr val="bg1"/>
                </a:solidFill>
                <a:latin typeface="+mj-lt"/>
              </a:rPr>
              <a:t>підвищення точності розрахунку функції ризику втрат під час здійснення торгівельних операцій в системі </a:t>
            </a:r>
            <a:r>
              <a:rPr lang="uk-UA" altLang="ru-RU" dirty="0" err="1" smtClean="0">
                <a:solidFill>
                  <a:schemeClr val="bg1"/>
                </a:solidFill>
                <a:latin typeface="+mj-lt"/>
              </a:rPr>
              <a:t>інтернет-трейдингу</a:t>
            </a:r>
            <a:r>
              <a:rPr lang="uk-UA" altLang="ru-RU" dirty="0" smtClean="0">
                <a:solidFill>
                  <a:schemeClr val="bg1"/>
                </a:solidFill>
                <a:latin typeface="+mj-lt"/>
              </a:rPr>
              <a:t> на фондовому ринку в умовах впливу </a:t>
            </a:r>
            <a:r>
              <a:rPr lang="uk-UA" altLang="ru-RU" dirty="0" err="1" smtClean="0">
                <a:solidFill>
                  <a:schemeClr val="bg1"/>
                </a:solidFill>
                <a:latin typeface="+mj-lt"/>
              </a:rPr>
              <a:t>кібератак</a:t>
            </a:r>
            <a:r>
              <a:rPr lang="uk-UA" altLang="ru-RU" dirty="0" smtClean="0">
                <a:solidFill>
                  <a:schemeClr val="bg1"/>
                </a:solidFill>
                <a:latin typeface="+mj-lt"/>
              </a:rPr>
              <a:t>.</a:t>
            </a:r>
            <a:endParaRPr lang="ru-RU" sz="2000" dirty="0">
              <a:solidFill>
                <a:schemeClr val="bg1"/>
              </a:solidFill>
            </a:endParaRPr>
          </a:p>
        </p:txBody>
      </p:sp>
      <p:sp>
        <p:nvSpPr>
          <p:cNvPr id="12" name="Rectangle 6"/>
          <p:cNvSpPr>
            <a:spLocks noChangeArrowheads="1"/>
          </p:cNvSpPr>
          <p:nvPr/>
        </p:nvSpPr>
        <p:spPr bwMode="auto">
          <a:xfrm>
            <a:off x="179512" y="3789040"/>
            <a:ext cx="8786812" cy="2878317"/>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tIns="190800" bIns="190800">
            <a:spAutoFit/>
          </a:bodyPr>
          <a:lstStyle/>
          <a:p>
            <a:pPr algn="just" fontAlgn="auto">
              <a:spcAft>
                <a:spcPts val="0"/>
              </a:spcAft>
              <a:buClr>
                <a:schemeClr val="tx1">
                  <a:shade val="95000"/>
                </a:schemeClr>
              </a:buClr>
              <a:defRPr/>
            </a:pPr>
            <a:r>
              <a:rPr lang="uk-UA" altLang="ru-RU" dirty="0">
                <a:solidFill>
                  <a:srgbClr val="FF0000"/>
                </a:solidFill>
                <a:latin typeface="+mj-lt"/>
              </a:rPr>
              <a:t>Методи </a:t>
            </a:r>
            <a:r>
              <a:rPr lang="uk-UA" altLang="ru-RU" dirty="0" smtClean="0">
                <a:solidFill>
                  <a:srgbClr val="FF0000"/>
                </a:solidFill>
                <a:latin typeface="+mj-lt"/>
              </a:rPr>
              <a:t>досліджень: </a:t>
            </a:r>
            <a:r>
              <a:rPr lang="uk-UA" altLang="ru-RU" dirty="0" smtClean="0">
                <a:solidFill>
                  <a:schemeClr val="bg1"/>
                </a:solidFill>
                <a:latin typeface="+mj-lt"/>
              </a:rPr>
              <a:t>дослідження </a:t>
            </a:r>
            <a:r>
              <a:rPr lang="uk-UA" altLang="ru-RU" dirty="0">
                <a:solidFill>
                  <a:schemeClr val="bg1"/>
                </a:solidFill>
                <a:latin typeface="+mj-lt"/>
              </a:rPr>
              <a:t>на основі </a:t>
            </a:r>
            <a:r>
              <a:rPr lang="uk-UA" altLang="ru-RU" dirty="0" smtClean="0">
                <a:solidFill>
                  <a:schemeClr val="bg1"/>
                </a:solidFill>
                <a:latin typeface="+mj-lt"/>
              </a:rPr>
              <a:t>теорії лінійних диференціальних рівнянь із постійним запізненням (для </a:t>
            </a:r>
            <a:r>
              <a:rPr lang="uk-UA" altLang="ru-RU" dirty="0" err="1" smtClean="0">
                <a:solidFill>
                  <a:schemeClr val="bg1"/>
                </a:solidFill>
                <a:latin typeface="+mj-lt"/>
              </a:rPr>
              <a:t>отриання</a:t>
            </a:r>
            <a:r>
              <a:rPr lang="uk-UA" altLang="ru-RU" dirty="0" smtClean="0">
                <a:solidFill>
                  <a:schemeClr val="bg1"/>
                </a:solidFill>
                <a:latin typeface="+mj-lt"/>
              </a:rPr>
              <a:t> аналітичних залежностей інтенсивності </a:t>
            </a:r>
            <a:r>
              <a:rPr lang="uk-UA" altLang="ru-RU" dirty="0" err="1" smtClean="0">
                <a:solidFill>
                  <a:schemeClr val="bg1"/>
                </a:solidFill>
                <a:latin typeface="+mj-lt"/>
              </a:rPr>
              <a:t>кібератак</a:t>
            </a:r>
            <a:r>
              <a:rPr lang="uk-UA" altLang="ru-RU" dirty="0" smtClean="0">
                <a:solidFill>
                  <a:schemeClr val="bg1"/>
                </a:solidFill>
                <a:latin typeface="+mj-lt"/>
              </a:rPr>
              <a:t> на електронних майданчиках фондового ринку від часу); математичної теорії керування (для синтезу функції для аналізу рівня захищеності системи </a:t>
            </a:r>
            <a:r>
              <a:rPr lang="uk-UA" altLang="ru-RU" dirty="0" err="1" smtClean="0">
                <a:solidFill>
                  <a:schemeClr val="bg1"/>
                </a:solidFill>
                <a:latin typeface="+mj-lt"/>
              </a:rPr>
              <a:t>інтернет-тредингу</a:t>
            </a:r>
            <a:r>
              <a:rPr lang="uk-UA" altLang="ru-RU" dirty="0" smtClean="0">
                <a:solidFill>
                  <a:schemeClr val="bg1"/>
                </a:solidFill>
                <a:latin typeface="+mj-lt"/>
              </a:rPr>
              <a:t> на фондовому ринку); теорії ймовірності і математичної статистики (для оцінки ризиків під час здійснення торгівельних операцій в системі </a:t>
            </a:r>
            <a:r>
              <a:rPr lang="uk-UA" altLang="ru-RU" dirty="0" err="1" smtClean="0">
                <a:solidFill>
                  <a:schemeClr val="bg1"/>
                </a:solidFill>
                <a:latin typeface="+mj-lt"/>
              </a:rPr>
              <a:t>інтернет-трейдингу</a:t>
            </a:r>
            <a:r>
              <a:rPr lang="uk-UA" altLang="ru-RU" dirty="0" smtClean="0">
                <a:solidFill>
                  <a:schemeClr val="bg1"/>
                </a:solidFill>
                <a:latin typeface="+mj-lt"/>
              </a:rPr>
              <a:t> на фондовому ринку в умовах впливу </a:t>
            </a:r>
            <a:r>
              <a:rPr lang="uk-UA" altLang="ru-RU" dirty="0" err="1" smtClean="0">
                <a:solidFill>
                  <a:schemeClr val="bg1"/>
                </a:solidFill>
                <a:latin typeface="+mj-lt"/>
              </a:rPr>
              <a:t>кібератак</a:t>
            </a:r>
            <a:r>
              <a:rPr lang="uk-UA" altLang="ru-RU" dirty="0" smtClean="0">
                <a:solidFill>
                  <a:schemeClr val="bg1"/>
                </a:solidFill>
                <a:latin typeface="+mj-lt"/>
              </a:rPr>
              <a:t>). </a:t>
            </a:r>
            <a:endParaRPr lang="ru-RU" altLang="ru-RU" dirty="0">
              <a:solidFill>
                <a:schemeClr val="bg1"/>
              </a:solidFill>
              <a:latin typeface="+mj-lt"/>
            </a:endParaRPr>
          </a:p>
        </p:txBody>
      </p:sp>
      <p:sp>
        <p:nvSpPr>
          <p:cNvPr id="6153"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485E8285-74D4-4A34-B47B-A7AA5F89F3D3}" type="slidenum">
              <a:rPr lang="uk-UA" altLang="ru-RU" sz="1400">
                <a:solidFill>
                  <a:srgbClr val="000000"/>
                </a:solidFill>
                <a:latin typeface="Arial" charset="0"/>
              </a:rPr>
              <a:pPr algn="ctr">
                <a:spcBef>
                  <a:spcPct val="50000"/>
                </a:spcBef>
              </a:pPr>
              <a:t>5</a:t>
            </a:fld>
            <a:endParaRPr lang="uk-UA" altLang="ru-RU" sz="1400">
              <a:solidFill>
                <a:srgbClr val="000000"/>
              </a:solidFill>
              <a:latin typeface="Arial" charset="0"/>
            </a:endParaRPr>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050"/>
          <p:cNvSpPr txBox="1">
            <a:spLocks noChangeArrowheads="1"/>
          </p:cNvSpPr>
          <p:nvPr/>
        </p:nvSpPr>
        <p:spPr bwMode="auto">
          <a:xfrm>
            <a:off x="987425" y="0"/>
            <a:ext cx="7272338" cy="366713"/>
          </a:xfrm>
          <a:prstGeom prst="rect">
            <a:avLst/>
          </a:prstGeom>
          <a:noFill/>
          <a:ln w="9525">
            <a:noFill/>
            <a:miter lim="800000"/>
            <a:headEnd/>
            <a:tailEnd/>
          </a:ln>
        </p:spPr>
        <p:txBody>
          <a:bodyPr>
            <a:spAutoFit/>
          </a:bodyPr>
          <a:lstStyle/>
          <a:p>
            <a:pPr algn="ctr">
              <a:spcBef>
                <a:spcPct val="50000"/>
              </a:spcBef>
            </a:pPr>
            <a:r>
              <a:rPr lang="uk-UA" altLang="ru-RU">
                <a:solidFill>
                  <a:srgbClr val="004182"/>
                </a:solidFill>
                <a:latin typeface="Arial" charset="0"/>
              </a:rPr>
              <a:t>ЧАСТКОВІ НАУКОВІ ЗАВДАННЯ</a:t>
            </a:r>
            <a:endParaRPr lang="ru-RU" altLang="ru-RU">
              <a:solidFill>
                <a:srgbClr val="004182"/>
              </a:solidFill>
              <a:latin typeface="Arial" charset="0"/>
            </a:endParaRPr>
          </a:p>
        </p:txBody>
      </p:sp>
      <p:sp>
        <p:nvSpPr>
          <p:cNvPr id="8195"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FB0DDBD2-7DFA-410E-8417-249F2DD2B3FA}" type="slidenum">
              <a:rPr lang="uk-UA" altLang="ru-RU" sz="1400">
                <a:solidFill>
                  <a:srgbClr val="000000"/>
                </a:solidFill>
                <a:latin typeface="Arial" charset="0"/>
              </a:rPr>
              <a:pPr algn="ctr">
                <a:spcBef>
                  <a:spcPct val="50000"/>
                </a:spcBef>
              </a:pPr>
              <a:t>6</a:t>
            </a:fld>
            <a:endParaRPr lang="uk-UA" altLang="ru-RU" sz="1400">
              <a:solidFill>
                <a:srgbClr val="000000"/>
              </a:solidFill>
              <a:latin typeface="Arial" charset="0"/>
            </a:endParaRPr>
          </a:p>
        </p:txBody>
      </p:sp>
      <p:sp>
        <p:nvSpPr>
          <p:cNvPr id="32773" name="Text Box 2056"/>
          <p:cNvSpPr txBox="1">
            <a:spLocks noChangeArrowheads="1"/>
          </p:cNvSpPr>
          <p:nvPr/>
        </p:nvSpPr>
        <p:spPr bwMode="auto">
          <a:xfrm>
            <a:off x="107504" y="2420888"/>
            <a:ext cx="9036496" cy="584775"/>
          </a:xfrm>
          <a:prstGeom prst="rect">
            <a:avLst/>
          </a:prstGeom>
          <a:solidFill>
            <a:srgbClr val="CCECFF">
              <a:alpha val="54117"/>
            </a:srgbClr>
          </a:solidFill>
          <a:ln w="38100">
            <a:solidFill>
              <a:srgbClr val="004182"/>
            </a:solidFill>
            <a:miter lim="800000"/>
            <a:headEnd/>
            <a:tailEnd/>
          </a:ln>
        </p:spPr>
        <p:txBody>
          <a:bodyPr wrap="square">
            <a:spAutoFit/>
          </a:bodyPr>
          <a:lstStyle/>
          <a:p>
            <a:pPr algn="just">
              <a:defRPr/>
            </a:pPr>
            <a:r>
              <a:rPr lang="uk-UA" sz="1600" dirty="0" smtClean="0">
                <a:solidFill>
                  <a:schemeClr val="bg1"/>
                </a:solidFill>
              </a:rPr>
              <a:t>2. Отримати </a:t>
            </a:r>
            <a:r>
              <a:rPr lang="uk-UA" sz="1600" b="0" dirty="0" smtClean="0">
                <a:solidFill>
                  <a:schemeClr val="bg1"/>
                </a:solidFill>
              </a:rPr>
              <a:t>аналітичні залежності  інтенсивності </a:t>
            </a:r>
            <a:r>
              <a:rPr lang="uk-UA" sz="1600" b="0" dirty="0" err="1" smtClean="0">
                <a:solidFill>
                  <a:schemeClr val="bg1"/>
                </a:solidFill>
              </a:rPr>
              <a:t>кібератак</a:t>
            </a:r>
            <a:r>
              <a:rPr lang="uk-UA" sz="1600" b="0" dirty="0" smtClean="0">
                <a:solidFill>
                  <a:schemeClr val="bg1"/>
                </a:solidFill>
              </a:rPr>
              <a:t> на електронних майданчиках фондового ринку від часу, протягом якого ці атаки відбуваються. </a:t>
            </a:r>
            <a:endParaRPr lang="ru-RU" sz="1600" b="0" dirty="0">
              <a:solidFill>
                <a:schemeClr val="bg1"/>
              </a:solidFill>
            </a:endParaRPr>
          </a:p>
        </p:txBody>
      </p:sp>
      <p:sp>
        <p:nvSpPr>
          <p:cNvPr id="32775" name="Text Box 2062"/>
          <p:cNvSpPr txBox="1">
            <a:spLocks noChangeArrowheads="1"/>
          </p:cNvSpPr>
          <p:nvPr/>
        </p:nvSpPr>
        <p:spPr bwMode="auto">
          <a:xfrm>
            <a:off x="107504" y="3356992"/>
            <a:ext cx="8928992" cy="646331"/>
          </a:xfrm>
          <a:prstGeom prst="rect">
            <a:avLst/>
          </a:prstGeom>
          <a:solidFill>
            <a:srgbClr val="CCECFF">
              <a:alpha val="56078"/>
            </a:srgbClr>
          </a:solidFill>
          <a:ln w="38100">
            <a:solidFill>
              <a:srgbClr val="004182"/>
            </a:solidFill>
            <a:miter lim="800000"/>
            <a:headEnd/>
            <a:tailEnd/>
          </a:ln>
        </p:spPr>
        <p:txBody>
          <a:bodyPr wrap="square">
            <a:spAutoFit/>
          </a:bodyPr>
          <a:lstStyle/>
          <a:p>
            <a:pPr algn="just">
              <a:defRPr/>
            </a:pPr>
            <a:r>
              <a:rPr lang="uk-UA" sz="1600" dirty="0">
                <a:solidFill>
                  <a:schemeClr val="bg1"/>
                </a:solidFill>
                <a:ea typeface="Verdana" pitchFamily="34" charset="0"/>
                <a:cs typeface="Verdana" pitchFamily="34" charset="0"/>
              </a:rPr>
              <a:t>3</a:t>
            </a:r>
            <a:r>
              <a:rPr lang="uk-UA" sz="1600" dirty="0" smtClean="0">
                <a:solidFill>
                  <a:schemeClr val="bg1"/>
                </a:solidFill>
                <a:ea typeface="Verdana" pitchFamily="34" charset="0"/>
                <a:cs typeface="Verdana" pitchFamily="34" charset="0"/>
              </a:rPr>
              <a:t>. </a:t>
            </a:r>
            <a:r>
              <a:rPr lang="uk-UA" dirty="0" smtClean="0">
                <a:solidFill>
                  <a:schemeClr val="bg1"/>
                </a:solidFill>
                <a:latin typeface="+mj-lt"/>
              </a:rPr>
              <a:t>Розробити </a:t>
            </a:r>
            <a:r>
              <a:rPr lang="uk-UA" b="0" dirty="0" smtClean="0">
                <a:solidFill>
                  <a:schemeClr val="bg1"/>
                </a:solidFill>
                <a:latin typeface="+mj-lt"/>
              </a:rPr>
              <a:t>методику оцінювання ризиків втрат під час забезпечення інформаційної безпеки фондового ринку.</a:t>
            </a:r>
            <a:endParaRPr lang="ru-RU" b="0" dirty="0">
              <a:solidFill>
                <a:schemeClr val="bg1"/>
              </a:solidFill>
              <a:latin typeface="+mn-lt"/>
            </a:endParaRPr>
          </a:p>
        </p:txBody>
      </p:sp>
      <p:sp>
        <p:nvSpPr>
          <p:cNvPr id="32776" name="Text Box 2053"/>
          <p:cNvSpPr txBox="1">
            <a:spLocks noChangeArrowheads="1"/>
          </p:cNvSpPr>
          <p:nvPr/>
        </p:nvSpPr>
        <p:spPr bwMode="auto">
          <a:xfrm>
            <a:off x="107950" y="500063"/>
            <a:ext cx="8928100" cy="1754326"/>
          </a:xfrm>
          <a:prstGeom prst="rect">
            <a:avLst/>
          </a:prstGeom>
          <a:solidFill>
            <a:srgbClr val="CCECFF">
              <a:alpha val="67842"/>
            </a:srgbClr>
          </a:solidFill>
          <a:ln w="38100">
            <a:solidFill>
              <a:srgbClr val="004182"/>
            </a:solidFill>
            <a:miter lim="800000"/>
            <a:headEnd/>
            <a:tailEnd/>
          </a:ln>
        </p:spPr>
        <p:txBody>
          <a:bodyPr wrap="square">
            <a:spAutoFit/>
          </a:bodyPr>
          <a:lstStyle/>
          <a:p>
            <a:pPr algn="just">
              <a:defRPr/>
            </a:pPr>
            <a:r>
              <a:rPr lang="uk-UA" sz="1600" dirty="0">
                <a:solidFill>
                  <a:schemeClr val="bg1"/>
                </a:solidFill>
                <a:ea typeface="Verdana" pitchFamily="34" charset="0"/>
                <a:cs typeface="Verdana" pitchFamily="34" charset="0"/>
              </a:rPr>
              <a:t>1. </a:t>
            </a:r>
            <a:r>
              <a:rPr lang="uk-UA" dirty="0" smtClean="0">
                <a:solidFill>
                  <a:schemeClr val="bg1"/>
                </a:solidFill>
                <a:latin typeface="+mj-lt"/>
              </a:rPr>
              <a:t>Здійснити </a:t>
            </a:r>
            <a:r>
              <a:rPr lang="uk-UA" b="0" dirty="0" smtClean="0">
                <a:solidFill>
                  <a:schemeClr val="bg1"/>
                </a:solidFill>
                <a:latin typeface="+mj-lt"/>
              </a:rPr>
              <a:t>аналіз моделей державного регулювання </a:t>
            </a:r>
            <a:r>
              <a:rPr lang="uk-UA" b="0" dirty="0" err="1" smtClean="0">
                <a:solidFill>
                  <a:schemeClr val="bg1"/>
                </a:solidFill>
                <a:latin typeface="+mj-lt"/>
              </a:rPr>
              <a:t>кібербезпеки</a:t>
            </a:r>
            <a:r>
              <a:rPr lang="uk-UA" b="0" dirty="0" smtClean="0">
                <a:solidFill>
                  <a:schemeClr val="bg1"/>
                </a:solidFill>
                <a:latin typeface="+mj-lt"/>
              </a:rPr>
              <a:t> фондового ринку, видів </a:t>
            </a:r>
            <a:r>
              <a:rPr lang="uk-UA" b="0" dirty="0" err="1" smtClean="0">
                <a:solidFill>
                  <a:schemeClr val="bg1"/>
                </a:solidFill>
                <a:latin typeface="+mj-lt"/>
              </a:rPr>
              <a:t>кібератак</a:t>
            </a:r>
            <a:r>
              <a:rPr lang="uk-UA" b="0" dirty="0" smtClean="0">
                <a:solidFill>
                  <a:schemeClr val="bg1"/>
                </a:solidFill>
                <a:latin typeface="+mj-lt"/>
              </a:rPr>
              <a:t> на систему </a:t>
            </a:r>
            <a:r>
              <a:rPr lang="uk-UA" b="0" dirty="0" err="1" smtClean="0">
                <a:solidFill>
                  <a:schemeClr val="bg1"/>
                </a:solidFill>
                <a:latin typeface="+mj-lt"/>
              </a:rPr>
              <a:t>інтернет-трейдингу</a:t>
            </a:r>
            <a:r>
              <a:rPr lang="uk-UA" b="0" dirty="0" smtClean="0">
                <a:solidFill>
                  <a:schemeClr val="bg1"/>
                </a:solidFill>
                <a:latin typeface="+mj-lt"/>
              </a:rPr>
              <a:t> фондового ринку та математичних моделей керування відбиттям атак на систему електронних торгів та проаналізувати існуючі методи побудови законів розподілу ймовірності втрат від </a:t>
            </a:r>
            <a:r>
              <a:rPr lang="uk-UA" b="0" dirty="0" err="1" smtClean="0">
                <a:solidFill>
                  <a:schemeClr val="bg1"/>
                </a:solidFill>
                <a:latin typeface="+mj-lt"/>
              </a:rPr>
              <a:t>кібератак</a:t>
            </a:r>
            <a:r>
              <a:rPr lang="uk-UA" b="0" dirty="0" smtClean="0">
                <a:solidFill>
                  <a:schemeClr val="bg1"/>
                </a:solidFill>
                <a:latin typeface="+mj-lt"/>
              </a:rPr>
              <a:t> при розрахунках функції ризику від їх успішної реалізації.</a:t>
            </a:r>
            <a:endParaRPr lang="ru-RU" b="0" dirty="0" smtClean="0">
              <a:solidFill>
                <a:schemeClr val="bg1"/>
              </a:solidFill>
              <a:latin typeface="+mj-lt"/>
            </a:endParaRPr>
          </a:p>
          <a:p>
            <a:pPr algn="just">
              <a:defRPr/>
            </a:pPr>
            <a:r>
              <a:rPr lang="uk-UA" b="0" dirty="0" smtClean="0">
                <a:solidFill>
                  <a:schemeClr val="bg1"/>
                </a:solidFill>
                <a:latin typeface="+mj-lt"/>
              </a:rPr>
              <a:t>.</a:t>
            </a:r>
            <a:endParaRPr lang="ru-RU" b="0" dirty="0">
              <a:solidFill>
                <a:schemeClr val="bg1"/>
              </a:solidFill>
              <a:latin typeface="+mj-lt"/>
            </a:endParaRPr>
          </a:p>
        </p:txBody>
      </p:sp>
      <p:sp>
        <p:nvSpPr>
          <p:cNvPr id="21" name="Text Box 2062"/>
          <p:cNvSpPr txBox="1">
            <a:spLocks noChangeArrowheads="1"/>
          </p:cNvSpPr>
          <p:nvPr/>
        </p:nvSpPr>
        <p:spPr bwMode="auto">
          <a:xfrm>
            <a:off x="107504" y="4149080"/>
            <a:ext cx="8928992" cy="923330"/>
          </a:xfrm>
          <a:prstGeom prst="rect">
            <a:avLst/>
          </a:prstGeom>
          <a:solidFill>
            <a:srgbClr val="CCECFF">
              <a:alpha val="56078"/>
            </a:srgbClr>
          </a:solidFill>
          <a:ln w="38100">
            <a:solidFill>
              <a:srgbClr val="004182"/>
            </a:solidFill>
            <a:miter lim="800000"/>
            <a:headEnd/>
            <a:tailEnd/>
          </a:ln>
        </p:spPr>
        <p:txBody>
          <a:bodyPr wrap="square">
            <a:spAutoFit/>
          </a:bodyPr>
          <a:lstStyle/>
          <a:p>
            <a:pPr algn="just">
              <a:defRPr/>
            </a:pPr>
            <a:r>
              <a:rPr lang="uk-UA" sz="1600" dirty="0">
                <a:solidFill>
                  <a:schemeClr val="bg1"/>
                </a:solidFill>
              </a:rPr>
              <a:t>4</a:t>
            </a:r>
            <a:r>
              <a:rPr lang="uk-UA" sz="1600" dirty="0" smtClean="0">
                <a:solidFill>
                  <a:schemeClr val="bg1"/>
                </a:solidFill>
              </a:rPr>
              <a:t>.</a:t>
            </a:r>
            <a:r>
              <a:rPr lang="uk-UA" sz="1400" dirty="0" smtClean="0">
                <a:solidFill>
                  <a:schemeClr val="bg1"/>
                </a:solidFill>
              </a:rPr>
              <a:t> </a:t>
            </a:r>
            <a:r>
              <a:rPr lang="uk-UA" dirty="0" smtClean="0">
                <a:solidFill>
                  <a:schemeClr val="bg1"/>
                </a:solidFill>
                <a:latin typeface="+mj-lt"/>
              </a:rPr>
              <a:t>Удосконалити</a:t>
            </a:r>
            <a:r>
              <a:rPr lang="uk-UA" b="0" dirty="0" smtClean="0">
                <a:solidFill>
                  <a:schemeClr val="bg1"/>
                </a:solidFill>
                <a:latin typeface="+mj-lt"/>
              </a:rPr>
              <a:t> методику керування відбиттям </a:t>
            </a:r>
            <a:r>
              <a:rPr lang="uk-UA" b="0" dirty="0" err="1" smtClean="0">
                <a:solidFill>
                  <a:schemeClr val="bg1"/>
                </a:solidFill>
                <a:latin typeface="+mj-lt"/>
              </a:rPr>
              <a:t>кібератак</a:t>
            </a:r>
            <a:r>
              <a:rPr lang="uk-UA" b="0" dirty="0" smtClean="0">
                <a:solidFill>
                  <a:schemeClr val="bg1"/>
                </a:solidFill>
                <a:latin typeface="+mj-lt"/>
              </a:rPr>
              <a:t> на систему </a:t>
            </a:r>
            <a:r>
              <a:rPr lang="uk-UA" b="0" dirty="0" err="1" smtClean="0">
                <a:solidFill>
                  <a:schemeClr val="bg1"/>
                </a:solidFill>
                <a:latin typeface="+mj-lt"/>
              </a:rPr>
              <a:t>інтернет-трейдингу</a:t>
            </a:r>
            <a:r>
              <a:rPr lang="uk-UA" b="0" dirty="0" smtClean="0">
                <a:solidFill>
                  <a:schemeClr val="bg1"/>
                </a:solidFill>
                <a:latin typeface="+mj-lt"/>
              </a:rPr>
              <a:t> на фондовому ринку за рахунок часу запізнення, протягом якого відбувається реакція системи захисту на </a:t>
            </a:r>
            <a:r>
              <a:rPr lang="uk-UA" b="0" dirty="0" err="1" smtClean="0">
                <a:solidFill>
                  <a:schemeClr val="bg1"/>
                </a:solidFill>
                <a:latin typeface="+mj-lt"/>
              </a:rPr>
              <a:t>кібератаку</a:t>
            </a:r>
            <a:r>
              <a:rPr lang="uk-UA" b="0" dirty="0" smtClean="0">
                <a:solidFill>
                  <a:schemeClr val="bg1"/>
                </a:solidFill>
                <a:latin typeface="+mj-lt"/>
              </a:rPr>
              <a:t>.</a:t>
            </a:r>
            <a:endParaRPr lang="ru-RU" b="0" dirty="0">
              <a:solidFill>
                <a:schemeClr val="bg1"/>
              </a:solidFill>
              <a:latin typeface="+mj-lt"/>
            </a:endParaRPr>
          </a:p>
        </p:txBody>
      </p:sp>
      <p:sp>
        <p:nvSpPr>
          <p:cNvPr id="8" name="Text Box 2062"/>
          <p:cNvSpPr txBox="1">
            <a:spLocks noChangeArrowheads="1"/>
          </p:cNvSpPr>
          <p:nvPr/>
        </p:nvSpPr>
        <p:spPr bwMode="auto">
          <a:xfrm>
            <a:off x="107504" y="5229200"/>
            <a:ext cx="8928992" cy="646331"/>
          </a:xfrm>
          <a:prstGeom prst="rect">
            <a:avLst/>
          </a:prstGeom>
          <a:solidFill>
            <a:srgbClr val="CCECFF">
              <a:alpha val="56078"/>
            </a:srgbClr>
          </a:solidFill>
          <a:ln w="38100">
            <a:solidFill>
              <a:srgbClr val="004182"/>
            </a:solidFill>
            <a:miter lim="800000"/>
            <a:headEnd/>
            <a:tailEnd/>
          </a:ln>
        </p:spPr>
        <p:txBody>
          <a:bodyPr wrap="square">
            <a:spAutoFit/>
          </a:bodyPr>
          <a:lstStyle/>
          <a:p>
            <a:pPr algn="just">
              <a:defRPr/>
            </a:pPr>
            <a:r>
              <a:rPr lang="uk-UA" sz="1600" dirty="0">
                <a:solidFill>
                  <a:schemeClr val="bg1"/>
                </a:solidFill>
              </a:rPr>
              <a:t>5</a:t>
            </a:r>
            <a:r>
              <a:rPr lang="uk-UA" sz="1600" dirty="0" smtClean="0">
                <a:solidFill>
                  <a:schemeClr val="bg1"/>
                </a:solidFill>
              </a:rPr>
              <a:t>.</a:t>
            </a:r>
            <a:r>
              <a:rPr lang="uk-UA" sz="1400" dirty="0" smtClean="0">
                <a:solidFill>
                  <a:schemeClr val="bg1"/>
                </a:solidFill>
              </a:rPr>
              <a:t> </a:t>
            </a:r>
            <a:r>
              <a:rPr lang="uk-UA" dirty="0" smtClean="0">
                <a:solidFill>
                  <a:schemeClr val="bg1"/>
                </a:solidFill>
                <a:latin typeface="+mj-lt"/>
              </a:rPr>
              <a:t>Провести</a:t>
            </a:r>
            <a:r>
              <a:rPr lang="uk-UA" b="0" dirty="0" smtClean="0">
                <a:solidFill>
                  <a:schemeClr val="bg1"/>
                </a:solidFill>
                <a:latin typeface="+mj-lt"/>
              </a:rPr>
              <a:t> математичне моделювання для підтвердження достовірності наукових результатів.</a:t>
            </a:r>
            <a:endParaRPr lang="ru-RU" b="0" dirty="0">
              <a:solidFill>
                <a:schemeClr val="bg1"/>
              </a:solidFill>
              <a:latin typeface="+mj-lt"/>
            </a:endParaRPr>
          </a:p>
        </p:txBody>
      </p:sp>
      <p:sp>
        <p:nvSpPr>
          <p:cNvPr id="9" name="Text Box 2062"/>
          <p:cNvSpPr txBox="1">
            <a:spLocks noChangeArrowheads="1"/>
          </p:cNvSpPr>
          <p:nvPr/>
        </p:nvSpPr>
        <p:spPr bwMode="auto">
          <a:xfrm>
            <a:off x="107504" y="6021288"/>
            <a:ext cx="8928992" cy="646331"/>
          </a:xfrm>
          <a:prstGeom prst="rect">
            <a:avLst/>
          </a:prstGeom>
          <a:solidFill>
            <a:srgbClr val="CCECFF">
              <a:alpha val="56078"/>
            </a:srgbClr>
          </a:solidFill>
          <a:ln w="38100">
            <a:solidFill>
              <a:srgbClr val="004182"/>
            </a:solidFill>
            <a:miter lim="800000"/>
            <a:headEnd/>
            <a:tailEnd/>
          </a:ln>
        </p:spPr>
        <p:txBody>
          <a:bodyPr wrap="square">
            <a:spAutoFit/>
          </a:bodyPr>
          <a:lstStyle/>
          <a:p>
            <a:pPr algn="just">
              <a:defRPr/>
            </a:pPr>
            <a:r>
              <a:rPr lang="uk-UA" sz="1600" dirty="0" smtClean="0">
                <a:solidFill>
                  <a:schemeClr val="bg1"/>
                </a:solidFill>
              </a:rPr>
              <a:t>6.</a:t>
            </a:r>
            <a:r>
              <a:rPr lang="uk-UA" sz="1400" dirty="0" smtClean="0">
                <a:solidFill>
                  <a:schemeClr val="bg1"/>
                </a:solidFill>
              </a:rPr>
              <a:t> </a:t>
            </a:r>
            <a:r>
              <a:rPr lang="uk-UA" dirty="0" smtClean="0">
                <a:solidFill>
                  <a:schemeClr val="bg1"/>
                </a:solidFill>
                <a:latin typeface="+mj-lt"/>
              </a:rPr>
              <a:t>Розробити</a:t>
            </a:r>
            <a:r>
              <a:rPr lang="uk-UA" b="0" dirty="0" smtClean="0">
                <a:solidFill>
                  <a:schemeClr val="bg1"/>
                </a:solidFill>
                <a:latin typeface="+mj-lt"/>
              </a:rPr>
              <a:t> рекомендації щодо організації керуванням системою захисту торгівельних електронних майданчиків.</a:t>
            </a:r>
            <a:endParaRPr lang="ru-RU" b="0" dirty="0">
              <a:solidFill>
                <a:schemeClr val="bg1"/>
              </a:solidFill>
              <a:latin typeface="+mj-lt"/>
            </a:endParaRPr>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73050"/>
            <a:ext cx="9144000" cy="6584950"/>
          </a:xfrm>
        </p:spPr>
        <p:txBody>
          <a:bodyPr>
            <a:normAutofit lnSpcReduction="10000"/>
          </a:bodyPr>
          <a:lstStyle/>
          <a:p>
            <a:pPr algn="ctr">
              <a:buNone/>
            </a:pPr>
            <a:r>
              <a:rPr lang="uk-UA" sz="1800" b="1" dirty="0" smtClean="0">
                <a:solidFill>
                  <a:schemeClr val="bg1"/>
                </a:solidFill>
                <a:latin typeface="Times New Roman" pitchFamily="18" charset="0"/>
                <a:cs typeface="Times New Roman" pitchFamily="18" charset="0"/>
              </a:rPr>
              <a:t>ФОРМАЛІЗАЦІЯ НАУКОВОГО ЗАВДАННЯ</a:t>
            </a:r>
          </a:p>
          <a:p>
            <a:pPr>
              <a:buNone/>
            </a:pPr>
            <a:r>
              <a:rPr lang="uk-UA" sz="1600" b="1" i="1" dirty="0" smtClean="0">
                <a:solidFill>
                  <a:schemeClr val="bg1"/>
                </a:solidFill>
                <a:latin typeface="Times New Roman" pitchFamily="18" charset="0"/>
                <a:cs typeface="Times New Roman" pitchFamily="18" charset="0"/>
              </a:rPr>
              <a:t>Загальна постановка завдання</a:t>
            </a:r>
            <a:endParaRPr lang="en-US" sz="1600" b="1" i="1" dirty="0" smtClean="0">
              <a:solidFill>
                <a:schemeClr val="bg1"/>
              </a:solidFill>
              <a:latin typeface="Times New Roman" pitchFamily="18" charset="0"/>
              <a:cs typeface="Times New Roman" pitchFamily="18" charset="0"/>
            </a:endParaRPr>
          </a:p>
          <a:p>
            <a:pPr>
              <a:buNone/>
            </a:pPr>
            <a:endParaRPr lang="en-US" sz="1600" b="1" i="1" dirty="0" smtClean="0">
              <a:solidFill>
                <a:schemeClr val="bg1"/>
              </a:solidFill>
              <a:latin typeface="Times New Roman" pitchFamily="18" charset="0"/>
              <a:cs typeface="Times New Roman" pitchFamily="18" charset="0"/>
            </a:endParaRPr>
          </a:p>
          <a:p>
            <a:pPr>
              <a:buNone/>
            </a:pPr>
            <a:r>
              <a:rPr lang="en-US" sz="1600" b="1" i="1" dirty="0" smtClean="0">
                <a:solidFill>
                  <a:schemeClr val="bg1"/>
                </a:solidFill>
                <a:latin typeface="Times New Roman" pitchFamily="18" charset="0"/>
                <a:cs typeface="Times New Roman" pitchFamily="18" charset="0"/>
              </a:rPr>
              <a:t>                                                                                                                                                    </a:t>
            </a:r>
            <a:endParaRPr lang="en-US" sz="1600" dirty="0" smtClean="0">
              <a:solidFill>
                <a:schemeClr val="bg1"/>
              </a:solidFill>
              <a:latin typeface="Times New Roman" pitchFamily="18" charset="0"/>
              <a:cs typeface="Times New Roman" pitchFamily="18" charset="0"/>
            </a:endParaRPr>
          </a:p>
          <a:p>
            <a:pPr>
              <a:buNone/>
            </a:pPr>
            <a:r>
              <a:rPr lang="en-US" sz="1600" dirty="0" smtClean="0">
                <a:solidFill>
                  <a:schemeClr val="bg1"/>
                </a:solidFill>
                <a:latin typeface="Times New Roman" pitchFamily="18" charset="0"/>
                <a:cs typeface="Times New Roman" pitchFamily="18" charset="0"/>
              </a:rPr>
              <a:t>               - </a:t>
            </a:r>
            <a:r>
              <a:rPr lang="uk-UA" sz="1600" dirty="0" smtClean="0">
                <a:solidFill>
                  <a:schemeClr val="bg1"/>
                </a:solidFill>
                <a:latin typeface="Times New Roman" pitchFamily="18" charset="0"/>
                <a:cs typeface="Times New Roman" pitchFamily="18" charset="0"/>
              </a:rPr>
              <a:t>функція ризику;    - якісні характеристики;    - стійкість;    - числові характеристики;</a:t>
            </a:r>
          </a:p>
          <a:p>
            <a:pPr>
              <a:buNone/>
            </a:pPr>
            <a:r>
              <a:rPr lang="uk-UA" sz="1600" dirty="0" smtClean="0">
                <a:solidFill>
                  <a:schemeClr val="bg1"/>
                </a:solidFill>
                <a:latin typeface="Times New Roman" pitchFamily="18" charset="0"/>
                <a:cs typeface="Times New Roman" pitchFamily="18" charset="0"/>
              </a:rPr>
              <a:t>           - інтенсивність </a:t>
            </a:r>
            <a:r>
              <a:rPr lang="uk-UA" sz="1600" dirty="0" err="1" smtClean="0">
                <a:solidFill>
                  <a:schemeClr val="bg1"/>
                </a:solidFill>
                <a:latin typeface="Times New Roman" pitchFamily="18" charset="0"/>
                <a:cs typeface="Times New Roman" pitchFamily="18" charset="0"/>
              </a:rPr>
              <a:t>кібератак</a:t>
            </a:r>
            <a:r>
              <a:rPr lang="uk-UA" sz="1600" dirty="0" smtClean="0">
                <a:solidFill>
                  <a:schemeClr val="bg1"/>
                </a:solidFill>
                <a:latin typeface="Times New Roman" pitchFamily="18" charset="0"/>
                <a:cs typeface="Times New Roman" pitchFamily="18" charset="0"/>
              </a:rPr>
              <a:t> (функція від часу);         - імовірність успішної </a:t>
            </a:r>
          </a:p>
          <a:p>
            <a:pPr>
              <a:buNone/>
            </a:pPr>
            <a:r>
              <a:rPr lang="uk-UA" sz="1600" dirty="0" smtClean="0">
                <a:solidFill>
                  <a:schemeClr val="bg1"/>
                </a:solidFill>
                <a:latin typeface="Times New Roman" pitchFamily="18" charset="0"/>
                <a:cs typeface="Times New Roman" pitchFamily="18" charset="0"/>
              </a:rPr>
              <a:t>   реалізації </a:t>
            </a:r>
            <a:r>
              <a:rPr lang="uk-UA" sz="1600" dirty="0" err="1" smtClean="0">
                <a:solidFill>
                  <a:schemeClr val="bg1"/>
                </a:solidFill>
                <a:latin typeface="Times New Roman" pitchFamily="18" charset="0"/>
                <a:cs typeface="Times New Roman" pitchFamily="18" charset="0"/>
              </a:rPr>
              <a:t>кібератаки</a:t>
            </a:r>
            <a:r>
              <a:rPr lang="uk-UA" sz="1600" dirty="0" smtClean="0">
                <a:solidFill>
                  <a:schemeClr val="bg1"/>
                </a:solidFill>
                <a:latin typeface="Times New Roman" pitchFamily="18" charset="0"/>
                <a:cs typeface="Times New Roman" pitchFamily="18" charset="0"/>
              </a:rPr>
              <a:t>;     - час, протягом якого формується максимальна крутизна </a:t>
            </a:r>
            <a:r>
              <a:rPr lang="uk-UA" sz="1600" dirty="0" err="1" smtClean="0">
                <a:solidFill>
                  <a:schemeClr val="bg1"/>
                </a:solidFill>
                <a:latin typeface="Times New Roman" pitchFamily="18" charset="0"/>
                <a:cs typeface="Times New Roman" pitchFamily="18" charset="0"/>
              </a:rPr>
              <a:t>кібератаки</a:t>
            </a:r>
            <a:r>
              <a:rPr lang="uk-UA" sz="1600" dirty="0" smtClean="0">
                <a:solidFill>
                  <a:schemeClr val="bg1"/>
                </a:solidFill>
                <a:latin typeface="Times New Roman" pitchFamily="18" charset="0"/>
                <a:cs typeface="Times New Roman" pitchFamily="18" charset="0"/>
              </a:rPr>
              <a:t>;    об’єм втрат від успішної реалізації </a:t>
            </a:r>
          </a:p>
          <a:p>
            <a:pPr>
              <a:buNone/>
            </a:pPr>
            <a:r>
              <a:rPr lang="uk-UA" sz="1600" dirty="0" smtClean="0">
                <a:solidFill>
                  <a:schemeClr val="bg1"/>
                </a:solidFill>
                <a:latin typeface="Times New Roman" pitchFamily="18" charset="0"/>
                <a:cs typeface="Times New Roman" pitchFamily="18" charset="0"/>
              </a:rPr>
              <a:t>   </a:t>
            </a:r>
            <a:r>
              <a:rPr lang="uk-UA" sz="1600" dirty="0" err="1" smtClean="0">
                <a:solidFill>
                  <a:schemeClr val="bg1"/>
                </a:solidFill>
                <a:latin typeface="Times New Roman" pitchFamily="18" charset="0"/>
                <a:cs typeface="Times New Roman" pitchFamily="18" charset="0"/>
              </a:rPr>
              <a:t>кібератаки</a:t>
            </a:r>
            <a:r>
              <a:rPr lang="uk-UA" sz="1600" dirty="0" smtClean="0">
                <a:solidFill>
                  <a:schemeClr val="bg1"/>
                </a:solidFill>
                <a:latin typeface="Times New Roman" pitchFamily="18" charset="0"/>
                <a:cs typeface="Times New Roman" pitchFamily="18" charset="0"/>
              </a:rPr>
              <a:t>. </a:t>
            </a:r>
          </a:p>
          <a:p>
            <a:pPr>
              <a:buNone/>
            </a:pPr>
            <a:r>
              <a:rPr lang="uk-UA" sz="1600" b="1" i="1" dirty="0" smtClean="0">
                <a:solidFill>
                  <a:schemeClr val="bg1"/>
                </a:solidFill>
                <a:latin typeface="Times New Roman" pitchFamily="18" charset="0"/>
                <a:cs typeface="Times New Roman" pitchFamily="18" charset="0"/>
              </a:rPr>
              <a:t>Вибір складової функції</a:t>
            </a:r>
            <a:r>
              <a:rPr lang="uk-UA" sz="1600" dirty="0" smtClean="0">
                <a:solidFill>
                  <a:schemeClr val="bg1"/>
                </a:solidFill>
                <a:latin typeface="Times New Roman" pitchFamily="18" charset="0"/>
                <a:cs typeface="Times New Roman" pitchFamily="18" charset="0"/>
              </a:rPr>
              <a:t>  </a:t>
            </a:r>
            <a:r>
              <a:rPr lang="uk-UA" sz="1600" b="1" i="1" dirty="0" smtClean="0">
                <a:solidFill>
                  <a:schemeClr val="bg1"/>
                </a:solidFill>
                <a:latin typeface="Times New Roman" pitchFamily="18" charset="0"/>
                <a:cs typeface="Times New Roman" pitchFamily="18" charset="0"/>
              </a:rPr>
              <a:t>ризику</a:t>
            </a:r>
            <a:endParaRPr lang="en-US" sz="1600" b="1" i="1" dirty="0" smtClean="0">
              <a:solidFill>
                <a:schemeClr val="bg1"/>
              </a:solidFill>
              <a:latin typeface="Times New Roman" pitchFamily="18" charset="0"/>
              <a:cs typeface="Times New Roman" pitchFamily="18" charset="0"/>
            </a:endParaRPr>
          </a:p>
          <a:p>
            <a:pPr>
              <a:buNone/>
            </a:pPr>
            <a:endParaRPr lang="en-US" sz="1600" b="1" i="1" dirty="0" smtClean="0">
              <a:solidFill>
                <a:schemeClr val="bg1"/>
              </a:solidFill>
              <a:latin typeface="Times New Roman" pitchFamily="18" charset="0"/>
              <a:cs typeface="Times New Roman" pitchFamily="18" charset="0"/>
            </a:endParaRPr>
          </a:p>
          <a:p>
            <a:pPr>
              <a:buNone/>
            </a:pPr>
            <a:endParaRPr lang="en-US" sz="1600" b="1" i="1" dirty="0" smtClean="0">
              <a:solidFill>
                <a:schemeClr val="bg1"/>
              </a:solidFill>
              <a:latin typeface="Times New Roman" pitchFamily="18" charset="0"/>
              <a:cs typeface="Times New Roman" pitchFamily="18" charset="0"/>
            </a:endParaRPr>
          </a:p>
          <a:p>
            <a:pPr>
              <a:buNone/>
            </a:pPr>
            <a:endParaRPr lang="en-US" sz="1600" b="1" i="1" dirty="0" smtClean="0">
              <a:solidFill>
                <a:schemeClr val="bg1"/>
              </a:solidFill>
              <a:latin typeface="Times New Roman" pitchFamily="18" charset="0"/>
              <a:cs typeface="Times New Roman" pitchFamily="18" charset="0"/>
            </a:endParaRPr>
          </a:p>
          <a:p>
            <a:pPr>
              <a:buNone/>
            </a:pPr>
            <a:endParaRPr lang="en-US" sz="1600" b="1" i="1" dirty="0" smtClean="0">
              <a:solidFill>
                <a:schemeClr val="bg1"/>
              </a:solidFill>
              <a:latin typeface="Times New Roman" pitchFamily="18" charset="0"/>
              <a:cs typeface="Times New Roman" pitchFamily="18" charset="0"/>
            </a:endParaRPr>
          </a:p>
          <a:p>
            <a:pPr>
              <a:buNone/>
            </a:pPr>
            <a:endParaRPr lang="uk-UA" sz="1600" b="1" i="1" dirty="0" smtClean="0">
              <a:solidFill>
                <a:schemeClr val="bg1"/>
              </a:solidFill>
              <a:latin typeface="Times New Roman" pitchFamily="18" charset="0"/>
              <a:cs typeface="Times New Roman" pitchFamily="18" charset="0"/>
            </a:endParaRPr>
          </a:p>
          <a:p>
            <a:pPr>
              <a:buNone/>
            </a:pPr>
            <a:endParaRPr lang="en-US" sz="1600" b="1" i="1" dirty="0" smtClean="0">
              <a:solidFill>
                <a:schemeClr val="bg1"/>
              </a:solidFill>
              <a:latin typeface="Times New Roman" pitchFamily="18" charset="0"/>
              <a:cs typeface="Times New Roman" pitchFamily="18" charset="0"/>
            </a:endParaRPr>
          </a:p>
          <a:p>
            <a:pPr>
              <a:buNone/>
            </a:pPr>
            <a:r>
              <a:rPr lang="uk-UA" sz="1600" b="1" i="1" dirty="0" smtClean="0">
                <a:solidFill>
                  <a:schemeClr val="bg1"/>
                </a:solidFill>
                <a:latin typeface="Times New Roman" pitchFamily="18" charset="0"/>
                <a:cs typeface="Times New Roman" pitchFamily="18" charset="0"/>
              </a:rPr>
              <a:t>Часткове завдання                                                                </a:t>
            </a:r>
          </a:p>
          <a:p>
            <a:pPr>
              <a:buNone/>
            </a:pPr>
            <a:r>
              <a:rPr lang="uk-UA" sz="1600" b="1" i="1" dirty="0" smtClean="0">
                <a:solidFill>
                  <a:schemeClr val="bg1"/>
                </a:solidFill>
                <a:latin typeface="Times New Roman" pitchFamily="18" charset="0"/>
                <a:cs typeface="Times New Roman" pitchFamily="18" charset="0"/>
              </a:rPr>
              <a:t>                                                                                                          Складова функції ризику</a:t>
            </a:r>
          </a:p>
          <a:p>
            <a:pPr>
              <a:buNone/>
            </a:pPr>
            <a:endParaRPr lang="uk-UA" sz="1600" b="1" i="1" dirty="0" smtClean="0">
              <a:solidFill>
                <a:schemeClr val="bg1"/>
              </a:solidFill>
              <a:latin typeface="Times New Roman" pitchFamily="18" charset="0"/>
              <a:cs typeface="Times New Roman" pitchFamily="18" charset="0"/>
            </a:endParaRPr>
          </a:p>
          <a:p>
            <a:pPr>
              <a:buNone/>
            </a:pPr>
            <a:r>
              <a:rPr lang="uk-UA" sz="1600" b="1" i="1" dirty="0" smtClean="0">
                <a:solidFill>
                  <a:schemeClr val="bg1"/>
                </a:solidFill>
                <a:latin typeface="Times New Roman" pitchFamily="18" charset="0"/>
                <a:cs typeface="Times New Roman" pitchFamily="18" charset="0"/>
              </a:rPr>
              <a:t>               </a:t>
            </a:r>
            <a:r>
              <a:rPr lang="en-US" sz="1600" b="1" i="1" dirty="0" smtClean="0">
                <a:solidFill>
                  <a:schemeClr val="bg1"/>
                </a:solidFill>
                <a:latin typeface="Times New Roman" pitchFamily="18" charset="0"/>
                <a:cs typeface="Times New Roman" pitchFamily="18" charset="0"/>
              </a:rPr>
              <a:t>- </a:t>
            </a:r>
            <a:r>
              <a:rPr lang="uk-UA" sz="1400" dirty="0" smtClean="0">
                <a:solidFill>
                  <a:schemeClr val="bg1"/>
                </a:solidFill>
                <a:latin typeface="Times New Roman" pitchFamily="18" charset="0"/>
                <a:cs typeface="Times New Roman" pitchFamily="18" charset="0"/>
              </a:rPr>
              <a:t>функція керування протидії                                                         - щільність розподілу ймовірності</a:t>
            </a:r>
          </a:p>
          <a:p>
            <a:pPr>
              <a:buNone/>
            </a:pPr>
            <a:r>
              <a:rPr lang="uk-UA" sz="1600" dirty="0" smtClean="0">
                <a:solidFill>
                  <a:schemeClr val="bg1"/>
                </a:solidFill>
                <a:latin typeface="Times New Roman" pitchFamily="18" charset="0"/>
                <a:cs typeface="Times New Roman" pitchFamily="18" charset="0"/>
              </a:rPr>
              <a:t>                 </a:t>
            </a:r>
            <a:r>
              <a:rPr lang="uk-UA" sz="1400" dirty="0" smtClean="0">
                <a:solidFill>
                  <a:schemeClr val="bg1"/>
                </a:solidFill>
                <a:latin typeface="Times New Roman" pitchFamily="18" charset="0"/>
                <a:cs typeface="Times New Roman" pitchFamily="18" charset="0"/>
              </a:rPr>
              <a:t>успішної реалізації </a:t>
            </a:r>
            <a:r>
              <a:rPr lang="uk-UA" sz="1400" dirty="0" err="1" smtClean="0">
                <a:solidFill>
                  <a:schemeClr val="bg1"/>
                </a:solidFill>
                <a:latin typeface="Times New Roman" pitchFamily="18" charset="0"/>
                <a:cs typeface="Times New Roman" pitchFamily="18" charset="0"/>
              </a:rPr>
              <a:t>кібератаки</a:t>
            </a:r>
            <a:r>
              <a:rPr lang="uk-UA" sz="1600" dirty="0" smtClean="0">
                <a:solidFill>
                  <a:schemeClr val="bg1"/>
                </a:solidFill>
                <a:latin typeface="Times New Roman" pitchFamily="18" charset="0"/>
                <a:cs typeface="Times New Roman" pitchFamily="18" charset="0"/>
              </a:rPr>
              <a:t>                                                 </a:t>
            </a:r>
            <a:r>
              <a:rPr lang="uk-UA" sz="1400" dirty="0" smtClean="0">
                <a:solidFill>
                  <a:schemeClr val="bg1"/>
                </a:solidFill>
                <a:latin typeface="Times New Roman" pitchFamily="18" charset="0"/>
                <a:cs typeface="Times New Roman" pitchFamily="18" charset="0"/>
              </a:rPr>
              <a:t>успішної реалізації </a:t>
            </a:r>
            <a:r>
              <a:rPr lang="uk-UA" sz="1400" dirty="0" err="1" smtClean="0">
                <a:solidFill>
                  <a:schemeClr val="bg1"/>
                </a:solidFill>
                <a:latin typeface="Times New Roman" pitchFamily="18" charset="0"/>
                <a:cs typeface="Times New Roman" pitchFamily="18" charset="0"/>
              </a:rPr>
              <a:t>кібератак</a:t>
            </a:r>
            <a:endParaRPr lang="uk-UA" sz="1400" dirty="0" smtClean="0">
              <a:solidFill>
                <a:schemeClr val="bg1"/>
              </a:solidFill>
              <a:latin typeface="Times New Roman" pitchFamily="18" charset="0"/>
              <a:cs typeface="Times New Roman" pitchFamily="18" charset="0"/>
            </a:endParaRPr>
          </a:p>
          <a:p>
            <a:pPr>
              <a:buNone/>
            </a:pPr>
            <a:r>
              <a:rPr lang="uk-UA" sz="1600" dirty="0" smtClean="0">
                <a:solidFill>
                  <a:schemeClr val="bg1"/>
                </a:solidFill>
                <a:latin typeface="Times New Roman" pitchFamily="18" charset="0"/>
                <a:cs typeface="Times New Roman" pitchFamily="18" charset="0"/>
              </a:rPr>
              <a:t>               - </a:t>
            </a:r>
            <a:r>
              <a:rPr lang="uk-UA" sz="1400" dirty="0" smtClean="0">
                <a:solidFill>
                  <a:schemeClr val="bg1"/>
                </a:solidFill>
                <a:latin typeface="Times New Roman" pitchFamily="18" charset="0"/>
                <a:cs typeface="Times New Roman" pitchFamily="18" charset="0"/>
              </a:rPr>
              <a:t>функція розподілу ймовірності                    </a:t>
            </a:r>
            <a:r>
              <a:rPr lang="uk-UA" sz="1400" b="1" i="1" dirty="0" smtClean="0">
                <a:solidFill>
                  <a:schemeClr val="bg1"/>
                </a:solidFill>
                <a:latin typeface="Times New Roman" pitchFamily="18" charset="0"/>
                <a:cs typeface="Times New Roman" pitchFamily="18" charset="0"/>
              </a:rPr>
              <a:t>Обмеження :           </a:t>
            </a:r>
            <a:r>
              <a:rPr lang="uk-UA" sz="1400" dirty="0" smtClean="0">
                <a:solidFill>
                  <a:schemeClr val="bg1"/>
                </a:solidFill>
                <a:latin typeface="Times New Roman" pitchFamily="18" charset="0"/>
                <a:cs typeface="Times New Roman" pitchFamily="18" charset="0"/>
              </a:rPr>
              <a:t>,             , ймовірність відмови елементів</a:t>
            </a:r>
          </a:p>
          <a:p>
            <a:pPr>
              <a:buNone/>
            </a:pPr>
            <a:r>
              <a:rPr lang="uk-UA" sz="1400" dirty="0" smtClean="0">
                <a:solidFill>
                  <a:schemeClr val="bg1"/>
                </a:solidFill>
                <a:latin typeface="Times New Roman" pitchFamily="18" charset="0"/>
                <a:cs typeface="Times New Roman" pitchFamily="18" charset="0"/>
              </a:rPr>
              <a:t>                    успішної реалізації </a:t>
            </a:r>
            <a:r>
              <a:rPr lang="uk-UA" sz="1400" dirty="0" err="1" smtClean="0">
                <a:solidFill>
                  <a:schemeClr val="bg1"/>
                </a:solidFill>
                <a:latin typeface="Times New Roman" pitchFamily="18" charset="0"/>
                <a:cs typeface="Times New Roman" pitchFamily="18" charset="0"/>
              </a:rPr>
              <a:t>кібератаки</a:t>
            </a:r>
            <a:r>
              <a:rPr lang="uk-UA" sz="1400" dirty="0" smtClean="0">
                <a:solidFill>
                  <a:schemeClr val="bg1"/>
                </a:solidFill>
                <a:latin typeface="Times New Roman" pitchFamily="18" charset="0"/>
                <a:cs typeface="Times New Roman" pitchFamily="18" charset="0"/>
              </a:rPr>
              <a:t>                                                      системи – не перевищує номінальній.</a:t>
            </a:r>
            <a:endParaRPr lang="en-US" sz="1400" dirty="0" smtClean="0">
              <a:solidFill>
                <a:schemeClr val="bg1"/>
              </a:solidFill>
              <a:latin typeface="Times New Roman" pitchFamily="18" charset="0"/>
              <a:cs typeface="Times New Roman" pitchFamily="18" charset="0"/>
            </a:endParaRPr>
          </a:p>
          <a:p>
            <a:pPr algn="ctr">
              <a:buNone/>
            </a:pPr>
            <a:endParaRPr lang="en-US" sz="1400" b="1" i="1" dirty="0" smtClean="0">
              <a:solidFill>
                <a:schemeClr val="bg1"/>
              </a:solidFill>
              <a:latin typeface="Times New Roman" pitchFamily="18" charset="0"/>
              <a:cs typeface="Times New Roman" pitchFamily="18" charset="0"/>
            </a:endParaRPr>
          </a:p>
          <a:p>
            <a:pPr>
              <a:buNone/>
            </a:pPr>
            <a:endParaRPr lang="en-US" sz="1600" dirty="0" smtClean="0">
              <a:solidFill>
                <a:schemeClr val="bg1"/>
              </a:solidFill>
              <a:latin typeface="Times New Roman" pitchFamily="18" charset="0"/>
              <a:cs typeface="Times New Roman" pitchFamily="18" charset="0"/>
            </a:endParaRPr>
          </a:p>
          <a:p>
            <a:pPr>
              <a:buNone/>
            </a:pPr>
            <a:endParaRPr lang="en-US" sz="1600" dirty="0" smtClean="0">
              <a:solidFill>
                <a:schemeClr val="bg1"/>
              </a:solidFill>
              <a:latin typeface="Times New Roman" pitchFamily="18" charset="0"/>
              <a:cs typeface="Times New Roman" pitchFamily="18" charset="0"/>
            </a:endParaRPr>
          </a:p>
          <a:p>
            <a:pPr>
              <a:buNone/>
            </a:pPr>
            <a:endParaRPr lang="uk-UA" sz="1600" dirty="0" smtClean="0">
              <a:solidFill>
                <a:schemeClr val="bg1"/>
              </a:solidFill>
              <a:latin typeface="Times New Roman" pitchFamily="18" charset="0"/>
              <a:cs typeface="Times New Roman" pitchFamily="18" charset="0"/>
            </a:endParaRPr>
          </a:p>
          <a:p>
            <a:pPr algn="ctr">
              <a:buNone/>
            </a:pPr>
            <a:endParaRPr lang="ru-RU" sz="1600" dirty="0">
              <a:solidFill>
                <a:schemeClr val="bg1"/>
              </a:solidFill>
              <a:latin typeface="Times New Roman" pitchFamily="18" charset="0"/>
              <a:cs typeface="Times New Roman" pitchFamily="18" charset="0"/>
            </a:endParaRPr>
          </a:p>
        </p:txBody>
      </p:sp>
      <p:graphicFrame>
        <p:nvGraphicFramePr>
          <p:cNvPr id="5" name="Объект 4"/>
          <p:cNvGraphicFramePr>
            <a:graphicFrameLocks noChangeAspect="1"/>
          </p:cNvGraphicFramePr>
          <p:nvPr/>
        </p:nvGraphicFramePr>
        <p:xfrm>
          <a:off x="1835696" y="1028783"/>
          <a:ext cx="5935117" cy="411079"/>
        </p:xfrm>
        <a:graphic>
          <a:graphicData uri="http://schemas.openxmlformats.org/presentationml/2006/ole">
            <mc:AlternateContent xmlns:mc="http://schemas.openxmlformats.org/markup-compatibility/2006">
              <mc:Choice xmlns:v="urn:schemas-microsoft-com:vml" Requires="v">
                <p:oleObj spid="_x0000_s85034" name="Формула" r:id="rId3" imgW="2692080" imgH="228600" progId="Equation.3">
                  <p:embed/>
                </p:oleObj>
              </mc:Choice>
              <mc:Fallback>
                <p:oleObj name="Формула" r:id="rId3" imgW="26920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1028783"/>
                        <a:ext cx="5935117" cy="4110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Объект 6"/>
          <p:cNvGraphicFramePr>
            <a:graphicFrameLocks noChangeAspect="1"/>
          </p:cNvGraphicFramePr>
          <p:nvPr/>
        </p:nvGraphicFramePr>
        <p:xfrm>
          <a:off x="467544" y="1412776"/>
          <a:ext cx="434975" cy="290512"/>
        </p:xfrm>
        <a:graphic>
          <a:graphicData uri="http://schemas.openxmlformats.org/presentationml/2006/ole">
            <mc:AlternateContent xmlns:mc="http://schemas.openxmlformats.org/markup-compatibility/2006">
              <mc:Choice xmlns:v="urn:schemas-microsoft-com:vml" Requires="v">
                <p:oleObj spid="_x0000_s85035" name="Формула" r:id="rId5" imgW="342720" imgH="228600" progId="Equation.3">
                  <p:embed/>
                </p:oleObj>
              </mc:Choice>
              <mc:Fallback>
                <p:oleObj name="Формула" r:id="rId5" imgW="34272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1412776"/>
                        <a:ext cx="434975" cy="290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Объект 7"/>
          <p:cNvGraphicFramePr>
            <a:graphicFrameLocks noChangeAspect="1"/>
          </p:cNvGraphicFramePr>
          <p:nvPr/>
        </p:nvGraphicFramePr>
        <p:xfrm>
          <a:off x="2483768" y="1340768"/>
          <a:ext cx="234026" cy="312035"/>
        </p:xfrm>
        <a:graphic>
          <a:graphicData uri="http://schemas.openxmlformats.org/presentationml/2006/ole">
            <mc:AlternateContent xmlns:mc="http://schemas.openxmlformats.org/markup-compatibility/2006">
              <mc:Choice xmlns:v="urn:schemas-microsoft-com:vml" Requires="v">
                <p:oleObj spid="_x0000_s85036" name="Формула" r:id="rId7" imgW="152280" imgH="203040" progId="Equation.3">
                  <p:embed/>
                </p:oleObj>
              </mc:Choice>
              <mc:Fallback>
                <p:oleObj name="Формула" r:id="rId7" imgW="152280" imgH="2030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3768" y="1340768"/>
                        <a:ext cx="234026" cy="3120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Объект 8"/>
          <p:cNvGraphicFramePr>
            <a:graphicFrameLocks noChangeAspect="1"/>
          </p:cNvGraphicFramePr>
          <p:nvPr/>
        </p:nvGraphicFramePr>
        <p:xfrm>
          <a:off x="4788024" y="1340768"/>
          <a:ext cx="288032" cy="288032"/>
        </p:xfrm>
        <a:graphic>
          <a:graphicData uri="http://schemas.openxmlformats.org/presentationml/2006/ole">
            <mc:AlternateContent xmlns:mc="http://schemas.openxmlformats.org/markup-compatibility/2006">
              <mc:Choice xmlns:v="urn:schemas-microsoft-com:vml" Requires="v">
                <p:oleObj spid="_x0000_s85037" name="Формула" r:id="rId9" imgW="177480" imgH="177480" progId="Equation.3">
                  <p:embed/>
                </p:oleObj>
              </mc:Choice>
              <mc:Fallback>
                <p:oleObj name="Формула" r:id="rId9" imgW="177480" imgH="17748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88024" y="1340768"/>
                        <a:ext cx="288032"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Объект 9"/>
          <p:cNvGraphicFramePr>
            <a:graphicFrameLocks noChangeAspect="1"/>
          </p:cNvGraphicFramePr>
          <p:nvPr/>
        </p:nvGraphicFramePr>
        <p:xfrm>
          <a:off x="5940152" y="1412776"/>
          <a:ext cx="288032" cy="288032"/>
        </p:xfrm>
        <a:graphic>
          <a:graphicData uri="http://schemas.openxmlformats.org/presentationml/2006/ole">
            <mc:AlternateContent xmlns:mc="http://schemas.openxmlformats.org/markup-compatibility/2006">
              <mc:Choice xmlns:v="urn:schemas-microsoft-com:vml" Requires="v">
                <p:oleObj spid="_x0000_s85038" name="Формула" r:id="rId11" imgW="177480" imgH="177480" progId="Equation.3">
                  <p:embed/>
                </p:oleObj>
              </mc:Choice>
              <mc:Fallback>
                <p:oleObj name="Формула" r:id="rId11" imgW="177480" imgH="17748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0152" y="1412776"/>
                        <a:ext cx="288032"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Объект 10"/>
          <p:cNvGraphicFramePr>
            <a:graphicFrameLocks noChangeAspect="1"/>
          </p:cNvGraphicFramePr>
          <p:nvPr/>
        </p:nvGraphicFramePr>
        <p:xfrm>
          <a:off x="323528" y="1628800"/>
          <a:ext cx="432048" cy="314217"/>
        </p:xfrm>
        <a:graphic>
          <a:graphicData uri="http://schemas.openxmlformats.org/presentationml/2006/ole">
            <mc:AlternateContent xmlns:mc="http://schemas.openxmlformats.org/markup-compatibility/2006">
              <mc:Choice xmlns:v="urn:schemas-microsoft-com:vml" Requires="v">
                <p:oleObj spid="_x0000_s85039" name="Формула" r:id="rId13" imgW="279360" imgH="203040" progId="Equation.3">
                  <p:embed/>
                </p:oleObj>
              </mc:Choice>
              <mc:Fallback>
                <p:oleObj name="Формула" r:id="rId13" imgW="279360" imgH="20304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3528" y="1628800"/>
                        <a:ext cx="432048" cy="3142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Объект 11"/>
          <p:cNvGraphicFramePr>
            <a:graphicFrameLocks noChangeAspect="1"/>
          </p:cNvGraphicFramePr>
          <p:nvPr/>
        </p:nvGraphicFramePr>
        <p:xfrm>
          <a:off x="4644008" y="1628800"/>
          <a:ext cx="432048" cy="288032"/>
        </p:xfrm>
        <a:graphic>
          <a:graphicData uri="http://schemas.openxmlformats.org/presentationml/2006/ole">
            <mc:AlternateContent xmlns:mc="http://schemas.openxmlformats.org/markup-compatibility/2006">
              <mc:Choice xmlns:v="urn:schemas-microsoft-com:vml" Requires="v">
                <p:oleObj spid="_x0000_s85040" name="Формула" r:id="rId15" imgW="304560" imgH="203040" progId="Equation.3">
                  <p:embed/>
                </p:oleObj>
              </mc:Choice>
              <mc:Fallback>
                <p:oleObj name="Формула" r:id="rId15" imgW="304560" imgH="20304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44008" y="1628800"/>
                        <a:ext cx="432048"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Объект 12"/>
          <p:cNvGraphicFramePr>
            <a:graphicFrameLocks noChangeAspect="1"/>
          </p:cNvGraphicFramePr>
          <p:nvPr/>
        </p:nvGraphicFramePr>
        <p:xfrm>
          <a:off x="2267744" y="1916832"/>
          <a:ext cx="288032" cy="316835"/>
        </p:xfrm>
        <a:graphic>
          <a:graphicData uri="http://schemas.openxmlformats.org/presentationml/2006/ole">
            <mc:AlternateContent xmlns:mc="http://schemas.openxmlformats.org/markup-compatibility/2006">
              <mc:Choice xmlns:v="urn:schemas-microsoft-com:vml" Requires="v">
                <p:oleObj spid="_x0000_s85041" name="Формула" r:id="rId17" imgW="126720" imgH="139680" progId="Equation.3">
                  <p:embed/>
                </p:oleObj>
              </mc:Choice>
              <mc:Fallback>
                <p:oleObj name="Формула" r:id="rId17" imgW="126720" imgH="13968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267744" y="1916832"/>
                        <a:ext cx="288032" cy="3168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Объект 13"/>
          <p:cNvGraphicFramePr>
            <a:graphicFrameLocks noChangeAspect="1"/>
          </p:cNvGraphicFramePr>
          <p:nvPr/>
        </p:nvGraphicFramePr>
        <p:xfrm>
          <a:off x="8388424" y="1916832"/>
          <a:ext cx="216024" cy="252028"/>
        </p:xfrm>
        <a:graphic>
          <a:graphicData uri="http://schemas.openxmlformats.org/presentationml/2006/ole">
            <mc:AlternateContent xmlns:mc="http://schemas.openxmlformats.org/markup-compatibility/2006">
              <mc:Choice xmlns:v="urn:schemas-microsoft-com:vml" Requires="v">
                <p:oleObj spid="_x0000_s85042" name="Формула" r:id="rId19" imgW="152280" imgH="177480" progId="Equation.3">
                  <p:embed/>
                </p:oleObj>
              </mc:Choice>
              <mc:Fallback>
                <p:oleObj name="Формула" r:id="rId19" imgW="152280" imgH="177480" progId="Equation.3">
                  <p:embed/>
                  <p:pic>
                    <p:nvPicPr>
                      <p:cNvPr id="0" name="Picture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388424" y="1916832"/>
                        <a:ext cx="216024" cy="2520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Прямоугольник 14"/>
          <p:cNvSpPr/>
          <p:nvPr/>
        </p:nvSpPr>
        <p:spPr>
          <a:xfrm>
            <a:off x="467544" y="2996952"/>
            <a:ext cx="1584176" cy="5040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dirty="0" err="1" smtClean="0">
                <a:latin typeface="Times New Roman" pitchFamily="18" charset="0"/>
                <a:cs typeface="Times New Roman" pitchFamily="18" charset="0"/>
              </a:rPr>
              <a:t>Кіберзагроза</a:t>
            </a:r>
            <a:endParaRPr lang="ru-RU" sz="1600" dirty="0">
              <a:latin typeface="Times New Roman" pitchFamily="18" charset="0"/>
              <a:cs typeface="Times New Roman" pitchFamily="18" charset="0"/>
            </a:endParaRPr>
          </a:p>
        </p:txBody>
      </p:sp>
      <p:graphicFrame>
        <p:nvGraphicFramePr>
          <p:cNvPr id="16" name="Объект 15"/>
          <p:cNvGraphicFramePr>
            <a:graphicFrameLocks noChangeAspect="1"/>
          </p:cNvGraphicFramePr>
          <p:nvPr/>
        </p:nvGraphicFramePr>
        <p:xfrm>
          <a:off x="2123728" y="2924944"/>
          <a:ext cx="1397000" cy="203200"/>
        </p:xfrm>
        <a:graphic>
          <a:graphicData uri="http://schemas.openxmlformats.org/presentationml/2006/ole">
            <mc:AlternateContent xmlns:mc="http://schemas.openxmlformats.org/markup-compatibility/2006">
              <mc:Choice xmlns:v="urn:schemas-microsoft-com:vml" Requires="v">
                <p:oleObj spid="_x0000_s85043" name="Формула" r:id="rId21" imgW="1396800" imgH="203040" progId="Equation.3">
                  <p:embed/>
                </p:oleObj>
              </mc:Choice>
              <mc:Fallback>
                <p:oleObj name="Формула" r:id="rId21" imgW="1396800" imgH="203040" progId="Equation.3">
                  <p:embed/>
                  <p:pic>
                    <p:nvPicPr>
                      <p:cNvPr id="0" name="Picture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123728" y="2924944"/>
                        <a:ext cx="13970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Стрелка вправо 16"/>
          <p:cNvSpPr/>
          <p:nvPr/>
        </p:nvSpPr>
        <p:spPr>
          <a:xfrm>
            <a:off x="2051720" y="3068960"/>
            <a:ext cx="1692000" cy="360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9" name="Прямоугольник 18"/>
          <p:cNvSpPr/>
          <p:nvPr/>
        </p:nvSpPr>
        <p:spPr>
          <a:xfrm>
            <a:off x="3707904" y="2852936"/>
            <a:ext cx="2232248" cy="115212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dirty="0" smtClean="0">
                <a:latin typeface="Times New Roman" pitchFamily="18" charset="0"/>
                <a:cs typeface="Times New Roman" pitchFamily="18" charset="0"/>
              </a:rPr>
              <a:t>Інфраструктурний сервер</a:t>
            </a:r>
          </a:p>
          <a:p>
            <a:r>
              <a:rPr lang="uk-UA" sz="1400" dirty="0" smtClean="0">
                <a:latin typeface="Times New Roman" pitchFamily="18" charset="0"/>
                <a:cs typeface="Times New Roman" pitchFamily="18" charset="0"/>
              </a:rPr>
              <a:t>(</a:t>
            </a:r>
            <a:r>
              <a:rPr lang="uk-UA" sz="1400" dirty="0" err="1" smtClean="0">
                <a:latin typeface="Times New Roman" pitchFamily="18" charset="0"/>
                <a:cs typeface="Times New Roman" pitchFamily="18" charset="0"/>
              </a:rPr>
              <a:t>круюча</a:t>
            </a:r>
            <a:r>
              <a:rPr lang="uk-UA" sz="1400" dirty="0" smtClean="0">
                <a:latin typeface="Times New Roman" pitchFamily="18" charset="0"/>
                <a:cs typeface="Times New Roman" pitchFamily="18" charset="0"/>
              </a:rPr>
              <a:t> система захисту)</a:t>
            </a:r>
            <a:r>
              <a:rPr lang="uk-UA" sz="16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sp>
        <p:nvSpPr>
          <p:cNvPr id="31" name="Прямоугольник 30"/>
          <p:cNvSpPr/>
          <p:nvPr/>
        </p:nvSpPr>
        <p:spPr>
          <a:xfrm>
            <a:off x="7092280" y="2852936"/>
            <a:ext cx="1872208"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dirty="0" smtClean="0">
                <a:latin typeface="Times New Roman" pitchFamily="18" charset="0"/>
                <a:cs typeface="Times New Roman" pitchFamily="18" charset="0"/>
              </a:rPr>
              <a:t>Аналізатор сценарію атак</a:t>
            </a:r>
          </a:p>
          <a:p>
            <a:pPr algn="ctr"/>
            <a:endParaRPr lang="uk-UA" sz="1600" dirty="0" smtClean="0">
              <a:latin typeface="Times New Roman" pitchFamily="18" charset="0"/>
              <a:cs typeface="Times New Roman" pitchFamily="18" charset="0"/>
            </a:endParaRPr>
          </a:p>
          <a:p>
            <a:pPr algn="ctr"/>
            <a:endParaRPr lang="ru-RU" sz="1600" dirty="0">
              <a:latin typeface="Times New Roman" pitchFamily="18" charset="0"/>
              <a:cs typeface="Times New Roman" pitchFamily="18" charset="0"/>
            </a:endParaRPr>
          </a:p>
        </p:txBody>
      </p:sp>
      <p:sp>
        <p:nvSpPr>
          <p:cNvPr id="34" name="Прямоугольник 33"/>
          <p:cNvSpPr/>
          <p:nvPr/>
        </p:nvSpPr>
        <p:spPr>
          <a:xfrm>
            <a:off x="4644008" y="2564904"/>
            <a:ext cx="3240360" cy="7200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Прямоугольник 40"/>
          <p:cNvSpPr/>
          <p:nvPr/>
        </p:nvSpPr>
        <p:spPr>
          <a:xfrm>
            <a:off x="3203848" y="4077072"/>
            <a:ext cx="1728192" cy="108012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dirty="0" smtClean="0">
                <a:latin typeface="Times New Roman" pitchFamily="18" charset="0"/>
                <a:cs typeface="Times New Roman" pitchFamily="18" charset="0"/>
              </a:rPr>
              <a:t>Електронний торгівельний майданчик</a:t>
            </a:r>
            <a:endParaRPr lang="ru-RU" sz="1600" dirty="0">
              <a:latin typeface="Times New Roman" pitchFamily="18" charset="0"/>
              <a:cs typeface="Times New Roman" pitchFamily="18" charset="0"/>
            </a:endParaRPr>
          </a:p>
        </p:txBody>
      </p:sp>
      <p:graphicFrame>
        <p:nvGraphicFramePr>
          <p:cNvPr id="42" name="Объект 41"/>
          <p:cNvGraphicFramePr>
            <a:graphicFrameLocks noChangeAspect="1"/>
          </p:cNvGraphicFramePr>
          <p:nvPr/>
        </p:nvGraphicFramePr>
        <p:xfrm>
          <a:off x="4788024" y="3645024"/>
          <a:ext cx="860425" cy="336550"/>
        </p:xfrm>
        <a:graphic>
          <a:graphicData uri="http://schemas.openxmlformats.org/presentationml/2006/ole">
            <mc:AlternateContent xmlns:mc="http://schemas.openxmlformats.org/markup-compatibility/2006">
              <mc:Choice xmlns:v="urn:schemas-microsoft-com:vml" Requires="v">
                <p:oleObj spid="_x0000_s85044" name="Формула" r:id="rId23" imgW="520560" imgH="203040" progId="Equation.3">
                  <p:embed/>
                </p:oleObj>
              </mc:Choice>
              <mc:Fallback>
                <p:oleObj name="Формула" r:id="rId23" imgW="520560" imgH="203040" progId="Equation.3">
                  <p:embed/>
                  <p:pic>
                    <p:nvPicPr>
                      <p:cNvPr id="0" name="Picture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788024" y="3645024"/>
                        <a:ext cx="860425" cy="336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 name="Объект 42"/>
          <p:cNvGraphicFramePr>
            <a:graphicFrameLocks noChangeAspect="1"/>
          </p:cNvGraphicFramePr>
          <p:nvPr/>
        </p:nvGraphicFramePr>
        <p:xfrm>
          <a:off x="7236296" y="3429000"/>
          <a:ext cx="1736725" cy="273050"/>
        </p:xfrm>
        <a:graphic>
          <a:graphicData uri="http://schemas.openxmlformats.org/presentationml/2006/ole">
            <mc:AlternateContent xmlns:mc="http://schemas.openxmlformats.org/markup-compatibility/2006">
              <mc:Choice xmlns:v="urn:schemas-microsoft-com:vml" Requires="v">
                <p:oleObj spid="_x0000_s85045" name="Формула" r:id="rId25" imgW="1295280" imgH="203040" progId="Equation.3">
                  <p:embed/>
                </p:oleObj>
              </mc:Choice>
              <mc:Fallback>
                <p:oleObj name="Формула" r:id="rId25" imgW="1295280" imgH="203040" progId="Equation.3">
                  <p:embed/>
                  <p:pic>
                    <p:nvPicPr>
                      <p:cNvPr id="0" name="Picture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236296" y="3429000"/>
                        <a:ext cx="1736725" cy="273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 name="Объект 44"/>
          <p:cNvGraphicFramePr>
            <a:graphicFrameLocks noChangeAspect="1"/>
          </p:cNvGraphicFramePr>
          <p:nvPr/>
        </p:nvGraphicFramePr>
        <p:xfrm>
          <a:off x="4499992" y="5229200"/>
          <a:ext cx="971550" cy="463550"/>
        </p:xfrm>
        <a:graphic>
          <a:graphicData uri="http://schemas.openxmlformats.org/presentationml/2006/ole">
            <mc:AlternateContent xmlns:mc="http://schemas.openxmlformats.org/markup-compatibility/2006">
              <mc:Choice xmlns:v="urn:schemas-microsoft-com:vml" Requires="v">
                <p:oleObj spid="_x0000_s85046" name="Формула" r:id="rId27" imgW="825480" imgH="393480" progId="Equation.3">
                  <p:embed/>
                </p:oleObj>
              </mc:Choice>
              <mc:Fallback>
                <p:oleObj name="Формула" r:id="rId27" imgW="825480" imgH="393480" progId="Equation.3">
                  <p:embed/>
                  <p:pic>
                    <p:nvPicPr>
                      <p:cNvPr id="0" name="Picture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499992" y="5229200"/>
                        <a:ext cx="971550"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 name="Объект 46"/>
          <p:cNvGraphicFramePr>
            <a:graphicFrameLocks noChangeAspect="1"/>
          </p:cNvGraphicFramePr>
          <p:nvPr/>
        </p:nvGraphicFramePr>
        <p:xfrm>
          <a:off x="323528" y="6165304"/>
          <a:ext cx="450050" cy="288032"/>
        </p:xfrm>
        <a:graphic>
          <a:graphicData uri="http://schemas.openxmlformats.org/presentationml/2006/ole">
            <mc:AlternateContent xmlns:mc="http://schemas.openxmlformats.org/markup-compatibility/2006">
              <mc:Choice xmlns:v="urn:schemas-microsoft-com:vml" Requires="v">
                <p:oleObj spid="_x0000_s85047" name="Формула" r:id="rId29" imgW="317160" imgH="203040" progId="Equation.3">
                  <p:embed/>
                </p:oleObj>
              </mc:Choice>
              <mc:Fallback>
                <p:oleObj name="Формула" r:id="rId29" imgW="317160" imgH="203040" progId="Equation.3">
                  <p:embed/>
                  <p:pic>
                    <p:nvPicPr>
                      <p:cNvPr id="0" name="Picture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23528" y="6165304"/>
                        <a:ext cx="450050"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 name="Объект 48"/>
          <p:cNvGraphicFramePr>
            <a:graphicFrameLocks noChangeAspect="1"/>
          </p:cNvGraphicFramePr>
          <p:nvPr/>
        </p:nvGraphicFramePr>
        <p:xfrm>
          <a:off x="5868144" y="6525344"/>
          <a:ext cx="531751" cy="216024"/>
        </p:xfrm>
        <a:graphic>
          <a:graphicData uri="http://schemas.openxmlformats.org/presentationml/2006/ole">
            <mc:AlternateContent xmlns:mc="http://schemas.openxmlformats.org/markup-compatibility/2006">
              <mc:Choice xmlns:v="urn:schemas-microsoft-com:vml" Requires="v">
                <p:oleObj spid="_x0000_s85048" name="Формула" r:id="rId31" imgW="406080" imgH="164880" progId="Equation.3">
                  <p:embed/>
                </p:oleObj>
              </mc:Choice>
              <mc:Fallback>
                <p:oleObj name="Формула" r:id="rId31" imgW="406080" imgH="164880" progId="Equation.3">
                  <p:embed/>
                  <p:pic>
                    <p:nvPicPr>
                      <p:cNvPr id="0" name="Picture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868144" y="6525344"/>
                        <a:ext cx="531751" cy="216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 name="Объект 51"/>
          <p:cNvGraphicFramePr>
            <a:graphicFrameLocks noChangeAspect="1"/>
          </p:cNvGraphicFramePr>
          <p:nvPr/>
        </p:nvGraphicFramePr>
        <p:xfrm>
          <a:off x="251520" y="5589240"/>
          <a:ext cx="468050" cy="312034"/>
        </p:xfrm>
        <a:graphic>
          <a:graphicData uri="http://schemas.openxmlformats.org/presentationml/2006/ole">
            <mc:AlternateContent xmlns:mc="http://schemas.openxmlformats.org/markup-compatibility/2006">
              <mc:Choice xmlns:v="urn:schemas-microsoft-com:vml" Requires="v">
                <p:oleObj spid="_x0000_s85049" name="Формула" r:id="rId33" imgW="304560" imgH="203040" progId="Equation.3">
                  <p:embed/>
                </p:oleObj>
              </mc:Choice>
              <mc:Fallback>
                <p:oleObj name="Формула" r:id="rId33" imgW="304560" imgH="203040" progId="Equation.3">
                  <p:embed/>
                  <p:pic>
                    <p:nvPicPr>
                      <p:cNvPr id="0" name="Picture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51520" y="5589240"/>
                        <a:ext cx="468050" cy="3120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Объект 37"/>
          <p:cNvGraphicFramePr>
            <a:graphicFrameLocks noChangeAspect="1"/>
          </p:cNvGraphicFramePr>
          <p:nvPr/>
        </p:nvGraphicFramePr>
        <p:xfrm>
          <a:off x="6732240" y="6525344"/>
          <a:ext cx="648072" cy="225416"/>
        </p:xfrm>
        <a:graphic>
          <a:graphicData uri="http://schemas.openxmlformats.org/presentationml/2006/ole">
            <mc:AlternateContent xmlns:mc="http://schemas.openxmlformats.org/markup-compatibility/2006">
              <mc:Choice xmlns:v="urn:schemas-microsoft-com:vml" Requires="v">
                <p:oleObj spid="_x0000_s85050" name="Формула" r:id="rId35" imgW="583920" imgH="203040" progId="Equation.3">
                  <p:embed/>
                </p:oleObj>
              </mc:Choice>
              <mc:Fallback>
                <p:oleObj name="Формула" r:id="rId35" imgW="583920" imgH="203040" progId="Equation.3">
                  <p:embed/>
                  <p:pic>
                    <p:nvPicPr>
                      <p:cNvPr id="0" name="Picture 19"/>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6732240" y="6525344"/>
                        <a:ext cx="648072" cy="2254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7</a:t>
            </a:fld>
            <a:endParaRPr lang="uk-UA" altLang="ru-RU" sz="1400" dirty="0">
              <a:solidFill>
                <a:srgbClr val="000000"/>
              </a:solidFill>
              <a:latin typeface="Arial" charset="0"/>
            </a:endParaRPr>
          </a:p>
        </p:txBody>
      </p:sp>
      <p:sp>
        <p:nvSpPr>
          <p:cNvPr id="44" name="Стрелка вправо 43"/>
          <p:cNvSpPr/>
          <p:nvPr/>
        </p:nvSpPr>
        <p:spPr>
          <a:xfrm>
            <a:off x="5940152" y="3140968"/>
            <a:ext cx="1187944" cy="360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6" name="Прямоугольник 45"/>
          <p:cNvSpPr/>
          <p:nvPr/>
        </p:nvSpPr>
        <p:spPr>
          <a:xfrm>
            <a:off x="5292080" y="4005064"/>
            <a:ext cx="144016" cy="6480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Стрелка влево 49"/>
          <p:cNvSpPr/>
          <p:nvPr/>
        </p:nvSpPr>
        <p:spPr>
          <a:xfrm>
            <a:off x="4860032" y="4509120"/>
            <a:ext cx="432048" cy="216024"/>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9" name="Прямая со стрелкой 38"/>
          <p:cNvCxnSpPr/>
          <p:nvPr/>
        </p:nvCxnSpPr>
        <p:spPr>
          <a:xfrm flipH="1" flipV="1">
            <a:off x="6516216" y="3429000"/>
            <a:ext cx="360040" cy="504056"/>
          </a:xfrm>
          <a:prstGeom prst="straightConnector1">
            <a:avLst/>
          </a:prstGeom>
          <a:ln w="25400" cmpd="thickThin">
            <a:solidFill>
              <a:schemeClr val="bg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0" name="Объект 39"/>
          <p:cNvGraphicFramePr>
            <a:graphicFrameLocks noChangeAspect="1"/>
          </p:cNvGraphicFramePr>
          <p:nvPr/>
        </p:nvGraphicFramePr>
        <p:xfrm>
          <a:off x="5580112" y="2348880"/>
          <a:ext cx="1371600" cy="203200"/>
        </p:xfrm>
        <a:graphic>
          <a:graphicData uri="http://schemas.openxmlformats.org/presentationml/2006/ole">
            <mc:AlternateContent xmlns:mc="http://schemas.openxmlformats.org/markup-compatibility/2006">
              <mc:Choice xmlns:v="urn:schemas-microsoft-com:vml" Requires="v">
                <p:oleObj spid="_x0000_s85051" name="Формула" r:id="rId37" imgW="1371600" imgH="203040" progId="Equation.3">
                  <p:embed/>
                </p:oleObj>
              </mc:Choice>
              <mc:Fallback>
                <p:oleObj name="Формула" r:id="rId37" imgW="1371600" imgH="203040" progId="Equation.3">
                  <p:embed/>
                  <p:pic>
                    <p:nvPicPr>
                      <p:cNvPr id="0" name="Picture 21"/>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5580112" y="2348880"/>
                        <a:ext cx="13716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 name="Стрелка вниз 47"/>
          <p:cNvSpPr/>
          <p:nvPr/>
        </p:nvSpPr>
        <p:spPr>
          <a:xfrm flipH="1">
            <a:off x="4572000" y="2564904"/>
            <a:ext cx="117727" cy="288032"/>
          </a:xfrm>
          <a:prstGeom prst="downArrow">
            <a:avLst/>
          </a:prstGeom>
          <a:solidFill>
            <a:srgbClr val="00B0F0"/>
          </a:solidFill>
          <a:ln cmpd="thickThin">
            <a:solidFill>
              <a:srgbClr val="CC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4" name="Прямоугольник 53"/>
          <p:cNvSpPr/>
          <p:nvPr/>
        </p:nvSpPr>
        <p:spPr>
          <a:xfrm>
            <a:off x="7884368" y="2564904"/>
            <a:ext cx="72008"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57" name="Прямая со стрелкой 56"/>
          <p:cNvCxnSpPr>
            <a:endCxn id="46" idx="3"/>
          </p:cNvCxnSpPr>
          <p:nvPr/>
        </p:nvCxnSpPr>
        <p:spPr>
          <a:xfrm flipH="1" flipV="1">
            <a:off x="5436096" y="4329100"/>
            <a:ext cx="720080" cy="108012"/>
          </a:xfrm>
          <a:prstGeom prst="straightConnector1">
            <a:avLst/>
          </a:prstGeom>
          <a:ln w="25400" cmpd="thickThi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58" name="Прямоугольник 57"/>
          <p:cNvSpPr/>
          <p:nvPr/>
        </p:nvSpPr>
        <p:spPr>
          <a:xfrm>
            <a:off x="6156176" y="4293096"/>
            <a:ext cx="2376264" cy="5040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b="0" dirty="0" smtClean="0"/>
              <a:t>Дозвіл на здійснення операцій</a:t>
            </a:r>
            <a:endParaRPr lang="ru-RU" sz="1400" b="0" dirty="0"/>
          </a:p>
        </p:txBody>
      </p:sp>
      <p:sp>
        <p:nvSpPr>
          <p:cNvPr id="59" name="Прямоугольник 58"/>
          <p:cNvSpPr/>
          <p:nvPr/>
        </p:nvSpPr>
        <p:spPr>
          <a:xfrm>
            <a:off x="6156176" y="3861048"/>
            <a:ext cx="2376264" cy="3600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Пере адресація підозрілого повідомлення</a:t>
            </a:r>
            <a:endParaRPr lang="ru-RU" sz="1400" dirty="0"/>
          </a:p>
        </p:txBody>
      </p:sp>
      <p:graphicFrame>
        <p:nvGraphicFramePr>
          <p:cNvPr id="51" name="Объект 50"/>
          <p:cNvGraphicFramePr>
            <a:graphicFrameLocks noChangeAspect="1"/>
          </p:cNvGraphicFramePr>
          <p:nvPr/>
        </p:nvGraphicFramePr>
        <p:xfrm>
          <a:off x="8604448" y="1052736"/>
          <a:ext cx="355600" cy="228600"/>
        </p:xfrm>
        <a:graphic>
          <a:graphicData uri="http://schemas.openxmlformats.org/presentationml/2006/ole">
            <mc:AlternateContent xmlns:mc="http://schemas.openxmlformats.org/markup-compatibility/2006">
              <mc:Choice xmlns:v="urn:schemas-microsoft-com:vml" Requires="v">
                <p:oleObj spid="_x0000_s85052" name="Формула" r:id="rId39" imgW="355320" imgH="228600" progId="Equation.3">
                  <p:embed/>
                </p:oleObj>
              </mc:Choice>
              <mc:Fallback>
                <p:oleObj name="Формула" r:id="rId39" imgW="355320" imgH="228600" progId="Equation.3">
                  <p:embed/>
                  <p:pic>
                    <p:nvPicPr>
                      <p:cNvPr id="0" name="Picture 22"/>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8604448" y="1052736"/>
                        <a:ext cx="3556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050"/>
          <p:cNvSpPr txBox="1">
            <a:spLocks noChangeArrowheads="1"/>
          </p:cNvSpPr>
          <p:nvPr/>
        </p:nvSpPr>
        <p:spPr bwMode="auto">
          <a:xfrm>
            <a:off x="987425" y="-9525"/>
            <a:ext cx="7272338" cy="366713"/>
          </a:xfrm>
          <a:prstGeom prst="rect">
            <a:avLst/>
          </a:prstGeom>
          <a:noFill/>
          <a:ln w="9525">
            <a:noFill/>
            <a:miter lim="800000"/>
            <a:headEnd/>
            <a:tailEnd/>
          </a:ln>
        </p:spPr>
        <p:txBody>
          <a:bodyPr>
            <a:spAutoFit/>
          </a:bodyPr>
          <a:lstStyle/>
          <a:p>
            <a:pPr algn="ctr">
              <a:spcBef>
                <a:spcPct val="50000"/>
              </a:spcBef>
              <a:defRPr/>
            </a:pPr>
            <a:r>
              <a:rPr lang="uk-UA" altLang="ru-RU" dirty="0">
                <a:solidFill>
                  <a:srgbClr val="004182"/>
                </a:solidFill>
                <a:latin typeface="+mj-lt"/>
              </a:rPr>
              <a:t>ОСНОВНІ НАУКОВІ РЕЗУЛЬТАТИ</a:t>
            </a:r>
            <a:endParaRPr lang="ru-RU" altLang="ru-RU" dirty="0">
              <a:solidFill>
                <a:srgbClr val="004182"/>
              </a:solidFill>
              <a:latin typeface="+mj-lt"/>
            </a:endParaRPr>
          </a:p>
        </p:txBody>
      </p:sp>
      <p:sp>
        <p:nvSpPr>
          <p:cNvPr id="9219" name="Text Box 6"/>
          <p:cNvSpPr txBox="1">
            <a:spLocks noChangeArrowheads="1"/>
          </p:cNvSpPr>
          <p:nvPr/>
        </p:nvSpPr>
        <p:spPr bwMode="auto">
          <a:xfrm>
            <a:off x="8604250" y="0"/>
            <a:ext cx="539750" cy="307975"/>
          </a:xfrm>
          <a:prstGeom prst="rect">
            <a:avLst/>
          </a:prstGeom>
          <a:noFill/>
          <a:ln w="9525">
            <a:noFill/>
            <a:miter lim="800000"/>
            <a:headEnd/>
            <a:tailEnd/>
          </a:ln>
        </p:spPr>
        <p:txBody>
          <a:bodyPr>
            <a:spAutoFit/>
          </a:bodyPr>
          <a:lstStyle/>
          <a:p>
            <a:pPr algn="ctr">
              <a:spcBef>
                <a:spcPct val="50000"/>
              </a:spcBef>
            </a:pPr>
            <a:fld id="{74A73967-DBFD-4E92-92CA-12FB39AD3D5B}" type="slidenum">
              <a:rPr lang="uk-UA" altLang="ru-RU" sz="1400">
                <a:solidFill>
                  <a:srgbClr val="000000"/>
                </a:solidFill>
              </a:rPr>
              <a:pPr algn="ctr">
                <a:spcBef>
                  <a:spcPct val="50000"/>
                </a:spcBef>
              </a:pPr>
              <a:t>8</a:t>
            </a:fld>
            <a:endParaRPr lang="uk-UA" altLang="ru-RU" sz="1400">
              <a:solidFill>
                <a:srgbClr val="000000"/>
              </a:solidFill>
            </a:endParaRPr>
          </a:p>
        </p:txBody>
      </p:sp>
      <p:sp>
        <p:nvSpPr>
          <p:cNvPr id="14" name="Rectangle 6"/>
          <p:cNvSpPr>
            <a:spLocks noChangeArrowheads="1"/>
          </p:cNvSpPr>
          <p:nvPr/>
        </p:nvSpPr>
        <p:spPr bwMode="auto">
          <a:xfrm>
            <a:off x="0" y="620688"/>
            <a:ext cx="9144000" cy="1616433"/>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tIns="190800" bIns="190800">
            <a:spAutoFit/>
          </a:bodyPr>
          <a:lstStyle/>
          <a:p>
            <a:pPr algn="just">
              <a:spcBef>
                <a:spcPts val="0"/>
              </a:spcBef>
              <a:spcAft>
                <a:spcPts val="1200"/>
              </a:spcAft>
            </a:pPr>
            <a:r>
              <a:rPr lang="uk-UA" sz="1600" dirty="0" smtClean="0">
                <a:solidFill>
                  <a:schemeClr val="bg1"/>
                </a:solidFill>
                <a:latin typeface="Times New Roman" pitchFamily="18" charset="0"/>
                <a:cs typeface="Times New Roman" pitchFamily="18" charset="0"/>
              </a:rPr>
              <a:t>1. Вперше отримані аналітичні залежності інтенсивності </a:t>
            </a:r>
            <a:r>
              <a:rPr lang="uk-UA" sz="1600" dirty="0" err="1" smtClean="0">
                <a:solidFill>
                  <a:schemeClr val="bg1"/>
                </a:solidFill>
                <a:latin typeface="Times New Roman" pitchFamily="18" charset="0"/>
                <a:cs typeface="Times New Roman" pitchFamily="18" charset="0"/>
              </a:rPr>
              <a:t>кібератак</a:t>
            </a:r>
            <a:r>
              <a:rPr lang="uk-UA" sz="1600" dirty="0" smtClean="0">
                <a:solidFill>
                  <a:schemeClr val="bg1"/>
                </a:solidFill>
                <a:latin typeface="Times New Roman" pitchFamily="18" charset="0"/>
                <a:cs typeface="Times New Roman" pitchFamily="18" charset="0"/>
              </a:rPr>
              <a:t> </a:t>
            </a:r>
            <a:r>
              <a:rPr lang="uk-UA" sz="1600" b="0" dirty="0" smtClean="0">
                <a:solidFill>
                  <a:schemeClr val="bg1"/>
                </a:solidFill>
                <a:latin typeface="Times New Roman" pitchFamily="18" charset="0"/>
                <a:cs typeface="Times New Roman" pitchFamily="18" charset="0"/>
              </a:rPr>
              <a:t>на електронних майданчиках фондового ринку від часу, які базуються на системах диференціальних рівнянь із початковими умовами, що враховують поведінку системи  на певному проміжку часу. Запропоновані залежності дозволяють будувати закони розподілу ймовірності втрат під час здійснення торгівельних операцій в системі </a:t>
            </a:r>
            <a:r>
              <a:rPr lang="uk-UA" sz="1600" b="0" dirty="0" err="1" smtClean="0">
                <a:solidFill>
                  <a:schemeClr val="bg1"/>
                </a:solidFill>
                <a:latin typeface="Times New Roman" pitchFamily="18" charset="0"/>
                <a:cs typeface="Times New Roman" pitchFamily="18" charset="0"/>
              </a:rPr>
              <a:t>інтернет-трейдингу</a:t>
            </a:r>
            <a:r>
              <a:rPr lang="uk-UA" sz="1600" b="0" dirty="0" smtClean="0">
                <a:solidFill>
                  <a:schemeClr val="bg1"/>
                </a:solidFill>
                <a:latin typeface="Times New Roman" pitchFamily="18" charset="0"/>
                <a:cs typeface="Times New Roman" pitchFamily="18" charset="0"/>
              </a:rPr>
              <a:t> на фондовому ринку в умовах впливу </a:t>
            </a:r>
            <a:r>
              <a:rPr lang="uk-UA" sz="1600" b="0" dirty="0" err="1" smtClean="0">
                <a:solidFill>
                  <a:schemeClr val="bg1"/>
                </a:solidFill>
                <a:latin typeface="Times New Roman" pitchFamily="18" charset="0"/>
                <a:cs typeface="Times New Roman" pitchFamily="18" charset="0"/>
              </a:rPr>
              <a:t>кібератак</a:t>
            </a:r>
            <a:r>
              <a:rPr lang="uk-UA" sz="1600" b="0" dirty="0" smtClean="0">
                <a:solidFill>
                  <a:schemeClr val="bg1"/>
                </a:solidFill>
                <a:latin typeface="Times New Roman" pitchFamily="18" charset="0"/>
                <a:cs typeface="Times New Roman" pitchFamily="18" charset="0"/>
              </a:rPr>
              <a:t>.</a:t>
            </a:r>
            <a:endParaRPr lang="ru-RU" sz="1600" dirty="0">
              <a:solidFill>
                <a:schemeClr val="bg1"/>
              </a:solidFill>
              <a:latin typeface="Times New Roman" pitchFamily="18" charset="0"/>
              <a:cs typeface="Times New Roman" pitchFamily="18" charset="0"/>
            </a:endParaRPr>
          </a:p>
        </p:txBody>
      </p:sp>
      <p:sp>
        <p:nvSpPr>
          <p:cNvPr id="15" name="Rectangle 6"/>
          <p:cNvSpPr>
            <a:spLocks noChangeArrowheads="1"/>
          </p:cNvSpPr>
          <p:nvPr/>
        </p:nvSpPr>
        <p:spPr bwMode="auto">
          <a:xfrm>
            <a:off x="0" y="2996952"/>
            <a:ext cx="9144000" cy="1616433"/>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wrap="square" tIns="190800" bIns="190800">
            <a:spAutoFit/>
          </a:bodyPr>
          <a:lstStyle/>
          <a:p>
            <a:pPr lvl="0" algn="just">
              <a:spcBef>
                <a:spcPts val="0"/>
              </a:spcBef>
              <a:spcAft>
                <a:spcPts val="1200"/>
              </a:spcAft>
            </a:pPr>
            <a:r>
              <a:rPr lang="uk-UA" sz="1600" dirty="0" smtClean="0">
                <a:solidFill>
                  <a:schemeClr val="bg1"/>
                </a:solidFill>
                <a:latin typeface="Times New Roman" pitchFamily="18" charset="0"/>
                <a:cs typeface="Times New Roman" pitchFamily="18" charset="0"/>
              </a:rPr>
              <a:t>2. Удосконалено методику керування відбиттям </a:t>
            </a:r>
            <a:r>
              <a:rPr lang="uk-UA" sz="1600" dirty="0" err="1" smtClean="0">
                <a:solidFill>
                  <a:schemeClr val="bg1"/>
                </a:solidFill>
                <a:latin typeface="Times New Roman" pitchFamily="18" charset="0"/>
                <a:cs typeface="Times New Roman" pitchFamily="18" charset="0"/>
              </a:rPr>
              <a:t>кібератак</a:t>
            </a:r>
            <a:r>
              <a:rPr lang="uk-UA" sz="1600" dirty="0" smtClean="0">
                <a:solidFill>
                  <a:schemeClr val="bg1"/>
                </a:solidFill>
                <a:latin typeface="Times New Roman" pitchFamily="18" charset="0"/>
                <a:cs typeface="Times New Roman" pitchFamily="18" charset="0"/>
              </a:rPr>
              <a:t> </a:t>
            </a:r>
            <a:r>
              <a:rPr lang="uk-UA" sz="1600" b="0" dirty="0" smtClean="0">
                <a:solidFill>
                  <a:schemeClr val="bg1"/>
                </a:solidFill>
                <a:latin typeface="Times New Roman" pitchFamily="18" charset="0"/>
                <a:cs typeface="Times New Roman" pitchFamily="18" charset="0"/>
              </a:rPr>
              <a:t>на систему </a:t>
            </a:r>
            <a:r>
              <a:rPr lang="uk-UA" sz="1600" b="0" dirty="0" err="1" smtClean="0">
                <a:solidFill>
                  <a:schemeClr val="bg1"/>
                </a:solidFill>
                <a:latin typeface="Times New Roman" pitchFamily="18" charset="0"/>
                <a:cs typeface="Times New Roman" pitchFamily="18" charset="0"/>
              </a:rPr>
              <a:t>інтернет-трейдинг</a:t>
            </a:r>
            <a:r>
              <a:rPr lang="uk-UA" sz="1600" b="0" dirty="0" smtClean="0">
                <a:solidFill>
                  <a:schemeClr val="bg1"/>
                </a:solidFill>
                <a:latin typeface="Times New Roman" pitchFamily="18" charset="0"/>
                <a:cs typeface="Times New Roman" pitchFamily="18" charset="0"/>
              </a:rPr>
              <a:t> на фондовому ринку, яка відрізняється від існуючих урахуванням часу запізнення реакції системи захисту на </a:t>
            </a:r>
            <a:r>
              <a:rPr lang="uk-UA" sz="1600" b="0" dirty="0" err="1" smtClean="0">
                <a:solidFill>
                  <a:schemeClr val="bg1"/>
                </a:solidFill>
                <a:latin typeface="Times New Roman" pitchFamily="18" charset="0"/>
                <a:cs typeface="Times New Roman" pitchFamily="18" charset="0"/>
              </a:rPr>
              <a:t>кібератаку</a:t>
            </a:r>
            <a:r>
              <a:rPr lang="uk-UA" sz="1600" b="0" dirty="0" smtClean="0">
                <a:solidFill>
                  <a:schemeClr val="bg1"/>
                </a:solidFill>
                <a:latin typeface="Times New Roman" pitchFamily="18" charset="0"/>
                <a:cs typeface="Times New Roman" pitchFamily="18" charset="0"/>
              </a:rPr>
              <a:t>. Дана методика дозволяє синтезувати функцію аналізу рівня захищеності системи </a:t>
            </a:r>
            <a:r>
              <a:rPr lang="uk-UA" sz="1600" b="0" dirty="0" err="1" smtClean="0">
                <a:solidFill>
                  <a:schemeClr val="bg1"/>
                </a:solidFill>
                <a:latin typeface="Times New Roman" pitchFamily="18" charset="0"/>
                <a:cs typeface="Times New Roman" pitchFamily="18" charset="0"/>
              </a:rPr>
              <a:t>інтернет-трейдингу</a:t>
            </a:r>
            <a:r>
              <a:rPr lang="uk-UA" sz="1600" b="0" dirty="0" smtClean="0">
                <a:solidFill>
                  <a:schemeClr val="bg1"/>
                </a:solidFill>
                <a:latin typeface="Times New Roman" pitchFamily="18" charset="0"/>
                <a:cs typeface="Times New Roman" pitchFamily="18" charset="0"/>
              </a:rPr>
              <a:t> на фондовому ринку, за допомогою якої можна отримувати рекомендації для системного адміністратора щодо прийняття рішення протидії </a:t>
            </a:r>
            <a:r>
              <a:rPr lang="uk-UA" sz="1600" b="0" dirty="0" err="1" smtClean="0">
                <a:solidFill>
                  <a:schemeClr val="bg1"/>
                </a:solidFill>
                <a:latin typeface="Times New Roman" pitchFamily="18" charset="0"/>
                <a:cs typeface="Times New Roman" pitchFamily="18" charset="0"/>
              </a:rPr>
              <a:t>кібербезпекам</a:t>
            </a:r>
            <a:r>
              <a:rPr lang="uk-UA" sz="1600" b="0" dirty="0" smtClean="0">
                <a:solidFill>
                  <a:schemeClr val="bg1"/>
                </a:solidFill>
                <a:latin typeface="Times New Roman" pitchFamily="18" charset="0"/>
                <a:cs typeface="Times New Roman" pitchFamily="18" charset="0"/>
              </a:rPr>
              <a:t>. </a:t>
            </a:r>
          </a:p>
        </p:txBody>
      </p:sp>
      <p:sp>
        <p:nvSpPr>
          <p:cNvPr id="16" name="Rectangle 6"/>
          <p:cNvSpPr>
            <a:spLocks noChangeArrowheads="1"/>
          </p:cNvSpPr>
          <p:nvPr/>
        </p:nvSpPr>
        <p:spPr bwMode="auto">
          <a:xfrm>
            <a:off x="0" y="5229200"/>
            <a:ext cx="9144000" cy="2016542"/>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wrap="square" tIns="190800" bIns="190800">
            <a:spAutoFit/>
          </a:bodyPr>
          <a:lstStyle/>
          <a:p>
            <a:pPr algn="just">
              <a:spcBef>
                <a:spcPts val="0"/>
              </a:spcBef>
              <a:spcAft>
                <a:spcPts val="1200"/>
              </a:spcAft>
            </a:pPr>
            <a:r>
              <a:rPr lang="uk-UA" sz="1600" dirty="0" smtClean="0">
                <a:solidFill>
                  <a:schemeClr val="bg1"/>
                </a:solidFill>
                <a:latin typeface="Times New Roman" pitchFamily="18" charset="0"/>
                <a:cs typeface="Times New Roman" pitchFamily="18" charset="0"/>
              </a:rPr>
              <a:t>3. Вперше розроблено методику оцінювання ризику втрат </a:t>
            </a:r>
            <a:r>
              <a:rPr lang="uk-UA" sz="1600" b="0" dirty="0" smtClean="0">
                <a:solidFill>
                  <a:schemeClr val="bg1"/>
                </a:solidFill>
                <a:latin typeface="Times New Roman" pitchFamily="18" charset="0"/>
                <a:cs typeface="Times New Roman" pitchFamily="18" charset="0"/>
              </a:rPr>
              <a:t>під час забезпечення інформаційної безпеки фондового ринку, яка базується на аналізі фазових портретів динаміки зміни інтенсивності </a:t>
            </a:r>
            <a:r>
              <a:rPr lang="uk-UA" sz="1600" b="0" dirty="0" err="1" smtClean="0">
                <a:solidFill>
                  <a:schemeClr val="bg1"/>
                </a:solidFill>
                <a:latin typeface="Times New Roman" pitchFamily="18" charset="0"/>
                <a:cs typeface="Times New Roman" pitchFamily="18" charset="0"/>
              </a:rPr>
              <a:t>кібератак</a:t>
            </a:r>
            <a:r>
              <a:rPr lang="uk-UA" sz="1600" b="0" dirty="0" smtClean="0">
                <a:solidFill>
                  <a:schemeClr val="bg1"/>
                </a:solidFill>
                <a:latin typeface="Times New Roman" pitchFamily="18" charset="0"/>
                <a:cs typeface="Times New Roman" pitchFamily="18" charset="0"/>
              </a:rPr>
              <a:t>, що описуються диференціальними рівняннями із запізненням. Дана методика дозволяє виявляти області стійкості процесу забезпечення інформаційної безпеки фондового ринку в умовах впливу </a:t>
            </a:r>
            <a:r>
              <a:rPr lang="uk-UA" sz="1600" b="0" dirty="0" err="1" smtClean="0">
                <a:solidFill>
                  <a:schemeClr val="bg1"/>
                </a:solidFill>
                <a:latin typeface="Times New Roman" pitchFamily="18" charset="0"/>
                <a:cs typeface="Times New Roman" pitchFamily="18" charset="0"/>
              </a:rPr>
              <a:t>кібератак</a:t>
            </a:r>
            <a:r>
              <a:rPr lang="uk-UA" sz="1600" b="0" dirty="0" smtClean="0">
                <a:solidFill>
                  <a:schemeClr val="bg1"/>
                </a:solidFill>
                <a:latin typeface="Times New Roman" pitchFamily="18" charset="0"/>
                <a:cs typeface="Times New Roman" pitchFamily="18" charset="0"/>
              </a:rPr>
              <a:t>.</a:t>
            </a:r>
            <a:endParaRPr lang="ru-RU" sz="1600" b="0" dirty="0" smtClean="0">
              <a:solidFill>
                <a:schemeClr val="bg1"/>
              </a:solidFill>
              <a:latin typeface="Times New Roman" pitchFamily="18" charset="0"/>
              <a:cs typeface="Times New Roman" pitchFamily="18" charset="0"/>
            </a:endParaRPr>
          </a:p>
          <a:p>
            <a:pPr marL="0" lvl="0" indent="0" algn="just">
              <a:spcBef>
                <a:spcPts val="0"/>
              </a:spcBef>
              <a:spcAft>
                <a:spcPts val="1200"/>
              </a:spcAft>
            </a:pPr>
            <a:r>
              <a:rPr lang="uk-UA" sz="1600" dirty="0" smtClean="0">
                <a:solidFill>
                  <a:schemeClr val="bg1"/>
                </a:solidFill>
                <a:latin typeface="Times New Roman" pitchFamily="18" charset="0"/>
                <a:cs typeface="Times New Roman" pitchFamily="18" charset="0"/>
              </a:rPr>
              <a:t> </a:t>
            </a:r>
            <a:endParaRPr lang="uk-UA" sz="1600" b="0" dirty="0" smtClean="0">
              <a:solidFill>
                <a:schemeClr val="bg1"/>
              </a:solidFill>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107504" y="1124744"/>
            <a:ext cx="9036496" cy="5400600"/>
          </a:xfrm>
        </p:spPr>
        <p:txBody>
          <a:bodyPr>
            <a:normAutofit fontScale="55000" lnSpcReduction="20000"/>
          </a:bodyPr>
          <a:lstStyle/>
          <a:p>
            <a:pPr algn="just"/>
            <a:endParaRPr lang="uk-UA" dirty="0" smtClean="0">
              <a:latin typeface="Times New Roman" pitchFamily="18" charset="0"/>
              <a:cs typeface="Times New Roman" pitchFamily="18" charset="0"/>
            </a:endParaRPr>
          </a:p>
          <a:p>
            <a:r>
              <a:rPr lang="uk-UA" sz="1500" dirty="0" smtClean="0">
                <a:latin typeface="Times New Roman" pitchFamily="18" charset="0"/>
                <a:cs typeface="Times New Roman" pitchFamily="18" charset="0"/>
              </a:rPr>
              <a:t>  </a:t>
            </a:r>
          </a:p>
          <a:p>
            <a:r>
              <a:rPr lang="uk-UA" sz="1500" dirty="0" smtClean="0">
                <a:latin typeface="Times New Roman" pitchFamily="18" charset="0"/>
                <a:cs typeface="Times New Roman" pitchFamily="18" charset="0"/>
              </a:rPr>
              <a:t>                                                                                                                                                                                                                                                                                                                                   </a:t>
            </a:r>
          </a:p>
          <a:p>
            <a:endParaRPr lang="uk-UA" sz="1500"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p>
          <a:p>
            <a:r>
              <a:rPr lang="uk-UA" dirty="0" smtClean="0">
                <a:latin typeface="Times New Roman" pitchFamily="18" charset="0"/>
                <a:cs typeface="Times New Roman" pitchFamily="18" charset="0"/>
              </a:rPr>
              <a:t>                                                                                                                                                                                                                                                                                                                                            </a:t>
            </a:r>
          </a:p>
          <a:p>
            <a:r>
              <a:rPr lang="uk-UA" dirty="0" smtClean="0">
                <a:latin typeface="Times New Roman" pitchFamily="18" charset="0"/>
                <a:cs typeface="Times New Roman" pitchFamily="18" charset="0"/>
              </a:rPr>
              <a:t>                               </a:t>
            </a:r>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t>                                                                                                                                                                                 </a:t>
            </a:r>
            <a:endParaRPr lang="ru-RU" dirty="0" smtClean="0"/>
          </a:p>
          <a:p>
            <a:r>
              <a:rPr lang="uk-UA" dirty="0" smtClean="0">
                <a:latin typeface="Times New Roman" pitchFamily="18" charset="0"/>
                <a:cs typeface="Times New Roman" pitchFamily="18" charset="0"/>
              </a:rPr>
              <a:t>                                                                                                                                                           </a:t>
            </a:r>
            <a:endParaRPr lang="uk-UA" dirty="0" smtClean="0">
              <a:solidFill>
                <a:schemeClr val="bg1"/>
              </a:solidFill>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p>
          <a:p>
            <a:endParaRPr lang="uk-UA" dirty="0" smtClean="0">
              <a:latin typeface="Times New Roman" pitchFamily="18" charset="0"/>
              <a:cs typeface="Times New Roman" pitchFamily="18" charset="0"/>
            </a:endParaRPr>
          </a:p>
          <a:p>
            <a:pPr algn="ctr"/>
            <a:r>
              <a:rPr lang="uk-UA" dirty="0" smtClean="0">
                <a:latin typeface="Times New Roman" pitchFamily="18" charset="0"/>
                <a:cs typeface="Times New Roman" pitchFamily="18" charset="0"/>
              </a:rPr>
              <a:t>                                                                                                                                                                       </a:t>
            </a:r>
            <a:r>
              <a:rPr lang="uk-UA" dirty="0" smtClean="0">
                <a:solidFill>
                  <a:schemeClr val="bg1"/>
                </a:solidFill>
                <a:latin typeface="Times New Roman" pitchFamily="18" charset="0"/>
                <a:cs typeface="Times New Roman" pitchFamily="18" charset="0"/>
              </a:rPr>
              <a:t>                                                                                                                                                                  </a:t>
            </a:r>
          </a:p>
          <a:p>
            <a:r>
              <a:rPr lang="uk-UA" dirty="0" smtClean="0">
                <a:latin typeface="Times New Roman" pitchFamily="18" charset="0"/>
                <a:cs typeface="Times New Roman" pitchFamily="18" charset="0"/>
              </a:rPr>
              <a:t>                                                                                                                                                                                            </a:t>
            </a:r>
          </a:p>
          <a:p>
            <a:r>
              <a:rPr lang="uk-UA" dirty="0" smtClean="0">
                <a:latin typeface="Times New Roman" pitchFamily="18" charset="0"/>
                <a:cs typeface="Times New Roman" pitchFamily="18" charset="0"/>
              </a:rPr>
              <a:t>           </a:t>
            </a:r>
          </a:p>
          <a:p>
            <a:pPr algn="ctr"/>
            <a:r>
              <a:rPr lang="uk-UA" dirty="0" smtClean="0">
                <a:latin typeface="Times New Roman" pitchFamily="18" charset="0"/>
                <a:cs typeface="Times New Roman" pitchFamily="18" charset="0"/>
              </a:rPr>
              <a:t>                                                                                                                                                                                            </a:t>
            </a:r>
          </a:p>
          <a:p>
            <a:pPr algn="ctr"/>
            <a:endParaRPr lang="uk-UA" dirty="0" smtClean="0">
              <a:latin typeface="Times New Roman" pitchFamily="18" charset="0"/>
              <a:cs typeface="Times New Roman" pitchFamily="18" charset="0"/>
            </a:endParaRPr>
          </a:p>
          <a:p>
            <a:pPr algn="ctr"/>
            <a:r>
              <a:rPr lang="uk-UA" dirty="0" smtClean="0"/>
              <a:t>                                                                                                                                                                   </a:t>
            </a:r>
            <a:endParaRPr lang="ru-RU" dirty="0" smtClean="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
        <p:nvSpPr>
          <p:cNvPr id="6" name="Прямоугольник 5"/>
          <p:cNvSpPr/>
          <p:nvPr/>
        </p:nvSpPr>
        <p:spPr>
          <a:xfrm>
            <a:off x="323528" y="260648"/>
            <a:ext cx="1080120" cy="72008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НР1</a:t>
            </a:r>
            <a:endParaRPr lang="ru-RU" dirty="0">
              <a:solidFill>
                <a:schemeClr val="bg1"/>
              </a:solidFill>
              <a:latin typeface="Times New Roman" pitchFamily="18" charset="0"/>
              <a:cs typeface="Times New Roman" pitchFamily="18" charset="0"/>
            </a:endParaRPr>
          </a:p>
        </p:txBody>
      </p:sp>
      <p:sp>
        <p:nvSpPr>
          <p:cNvPr id="7" name="Прямоугольник 6"/>
          <p:cNvSpPr/>
          <p:nvPr/>
        </p:nvSpPr>
        <p:spPr>
          <a:xfrm>
            <a:off x="1547664" y="260648"/>
            <a:ext cx="7056784" cy="72008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bg1"/>
                </a:solidFill>
                <a:latin typeface="Times New Roman" pitchFamily="18" charset="0"/>
                <a:cs typeface="Times New Roman" pitchFamily="18" charset="0"/>
              </a:rPr>
              <a:t>Аналітичні залежності інтенсивності </a:t>
            </a:r>
            <a:r>
              <a:rPr lang="uk-UA" dirty="0" err="1" smtClean="0">
                <a:solidFill>
                  <a:schemeClr val="bg1"/>
                </a:solidFill>
                <a:latin typeface="Times New Roman" pitchFamily="18" charset="0"/>
                <a:cs typeface="Times New Roman" pitchFamily="18" charset="0"/>
              </a:rPr>
              <a:t>кібератак</a:t>
            </a:r>
            <a:r>
              <a:rPr lang="uk-UA" dirty="0" smtClean="0">
                <a:solidFill>
                  <a:schemeClr val="bg1"/>
                </a:solidFill>
                <a:latin typeface="Times New Roman" pitchFamily="18" charset="0"/>
                <a:cs typeface="Times New Roman" pitchFamily="18" charset="0"/>
              </a:rPr>
              <a:t> на електронних майданчиках фондового ринку від часу</a:t>
            </a:r>
            <a:endParaRPr lang="ru-RU" dirty="0">
              <a:solidFill>
                <a:schemeClr val="bg1"/>
              </a:solidFill>
              <a:latin typeface="Times New Roman" pitchFamily="18" charset="0"/>
              <a:cs typeface="Times New Roman" pitchFamily="18" charset="0"/>
            </a:endParaRPr>
          </a:p>
        </p:txBody>
      </p:sp>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4" name="Rectangle 10"/>
          <p:cNvSpPr>
            <a:spLocks noChangeArrowheads="1"/>
          </p:cNvSpPr>
          <p:nvPr/>
        </p:nvSpPr>
        <p:spPr bwMode="auto">
          <a:xfrm>
            <a:off x="0" y="238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9" name="Rectangle 15"/>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42" name="Rectangle 18"/>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8070" name="Object 6"/>
          <p:cNvGraphicFramePr>
            <a:graphicFrameLocks noChangeAspect="1"/>
          </p:cNvGraphicFramePr>
          <p:nvPr/>
        </p:nvGraphicFramePr>
        <p:xfrm>
          <a:off x="5004048" y="1628800"/>
          <a:ext cx="2281238" cy="684212"/>
        </p:xfrm>
        <a:graphic>
          <a:graphicData uri="http://schemas.openxmlformats.org/presentationml/2006/ole">
            <mc:AlternateContent xmlns:mc="http://schemas.openxmlformats.org/markup-compatibility/2006">
              <mc:Choice xmlns:v="urn:schemas-microsoft-com:vml" Requires="v">
                <p:oleObj spid="_x0000_s139300" name="Формула" r:id="rId4" imgW="1612800" imgH="482400" progId="Equation.3">
                  <p:embed/>
                </p:oleObj>
              </mc:Choice>
              <mc:Fallback>
                <p:oleObj name="Формула" r:id="rId4" imgW="1612800" imgH="482400" progId="Equation.3">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8" y="1628800"/>
                        <a:ext cx="2281238" cy="684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8071" name="Object 7"/>
          <p:cNvGraphicFramePr>
            <a:graphicFrameLocks noChangeAspect="1"/>
          </p:cNvGraphicFramePr>
          <p:nvPr/>
        </p:nvGraphicFramePr>
        <p:xfrm>
          <a:off x="6228184" y="2132856"/>
          <a:ext cx="2078038" cy="454025"/>
        </p:xfrm>
        <a:graphic>
          <a:graphicData uri="http://schemas.openxmlformats.org/presentationml/2006/ole">
            <mc:AlternateContent xmlns:mc="http://schemas.openxmlformats.org/markup-compatibility/2006">
              <mc:Choice xmlns:v="urn:schemas-microsoft-com:vml" Requires="v">
                <p:oleObj spid="_x0000_s139301" name="Формула" r:id="rId6" imgW="1473120" imgH="330120" progId="Equation.3">
                  <p:embed/>
                </p:oleObj>
              </mc:Choice>
              <mc:Fallback>
                <p:oleObj name="Формула" r:id="rId6" imgW="1473120" imgH="330120" progId="Equation.3">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8184" y="2132856"/>
                        <a:ext cx="2078038" cy="45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Text Box 6"/>
          <p:cNvSpPr txBox="1">
            <a:spLocks noChangeArrowheads="1"/>
          </p:cNvSpPr>
          <p:nvPr/>
        </p:nvSpPr>
        <p:spPr bwMode="auto">
          <a:xfrm>
            <a:off x="8712200" y="0"/>
            <a:ext cx="431800" cy="304800"/>
          </a:xfrm>
          <a:prstGeom prst="rect">
            <a:avLst/>
          </a:prstGeom>
          <a:noFill/>
          <a:ln w="9525">
            <a:noFill/>
            <a:miter lim="800000"/>
            <a:headEnd/>
            <a:tailEnd/>
          </a:ln>
        </p:spPr>
        <p:txBody>
          <a:bodyPr>
            <a:spAutoFit/>
          </a:bodyPr>
          <a:lstStyle/>
          <a:p>
            <a:pPr algn="ctr">
              <a:spcBef>
                <a:spcPct val="50000"/>
              </a:spcBef>
            </a:pPr>
            <a:fld id="{73E29282-B2B2-47CD-A6F9-EC286C38CFAA}" type="slidenum">
              <a:rPr lang="uk-UA" altLang="ru-RU" sz="1400">
                <a:solidFill>
                  <a:srgbClr val="000000"/>
                </a:solidFill>
                <a:latin typeface="Arial" charset="0"/>
              </a:rPr>
              <a:pPr algn="ctr">
                <a:spcBef>
                  <a:spcPct val="50000"/>
                </a:spcBef>
              </a:pPr>
              <a:t>9</a:t>
            </a:fld>
            <a:endParaRPr lang="uk-UA" altLang="ru-RU" sz="1400" dirty="0">
              <a:solidFill>
                <a:srgbClr val="000000"/>
              </a:solidFill>
              <a:latin typeface="Arial" charset="0"/>
            </a:endParaRPr>
          </a:p>
        </p:txBody>
      </p:sp>
      <p:sp>
        <p:nvSpPr>
          <p:cNvPr id="13928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39282" name="Rectangle 18"/>
          <p:cNvSpPr>
            <a:spLocks noChangeArrowheads="1"/>
          </p:cNvSpPr>
          <p:nvPr/>
        </p:nvSpPr>
        <p:spPr bwMode="auto">
          <a:xfrm>
            <a:off x="0" y="6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39283" name="Rectangle 19"/>
          <p:cNvSpPr>
            <a:spLocks noChangeArrowheads="1"/>
          </p:cNvSpPr>
          <p:nvPr/>
        </p:nvSpPr>
        <p:spPr bwMode="auto">
          <a:xfrm>
            <a:off x="0" y="119675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9284" name="Rectangle 20"/>
          <p:cNvSpPr>
            <a:spLocks noChangeArrowheads="1"/>
          </p:cNvSpPr>
          <p:nvPr/>
        </p:nvSpPr>
        <p:spPr bwMode="auto">
          <a:xfrm>
            <a:off x="0" y="2057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39285" name="Rectangle 21"/>
          <p:cNvSpPr>
            <a:spLocks noChangeArrowheads="1"/>
          </p:cNvSpPr>
          <p:nvPr/>
        </p:nvSpPr>
        <p:spPr bwMode="auto">
          <a:xfrm>
            <a:off x="0" y="2667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39286" name="Rectangle 22"/>
          <p:cNvSpPr>
            <a:spLocks noChangeArrowheads="1"/>
          </p:cNvSpPr>
          <p:nvPr/>
        </p:nvSpPr>
        <p:spPr bwMode="auto">
          <a:xfrm>
            <a:off x="0" y="28860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ru-RU"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39287" name="Rectangle 23"/>
          <p:cNvSpPr>
            <a:spLocks noChangeArrowheads="1"/>
          </p:cNvSpPr>
          <p:nvPr/>
        </p:nvSpPr>
        <p:spPr bwMode="auto">
          <a:xfrm>
            <a:off x="0" y="3505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39288" name="Rectangle 24"/>
          <p:cNvSpPr>
            <a:spLocks noChangeArrowheads="1"/>
          </p:cNvSpPr>
          <p:nvPr/>
        </p:nvSpPr>
        <p:spPr bwMode="auto">
          <a:xfrm>
            <a:off x="0" y="3667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pic>
        <p:nvPicPr>
          <p:cNvPr id="139289" name="Picture 25"/>
          <p:cNvPicPr>
            <a:picLocks noChangeAspect="1" noChangeArrowheads="1"/>
          </p:cNvPicPr>
          <p:nvPr/>
        </p:nvPicPr>
        <p:blipFill>
          <a:blip r:embed="rId8" cstate="print"/>
          <a:srcRect/>
          <a:stretch>
            <a:fillRect/>
          </a:stretch>
        </p:blipFill>
        <p:spPr bwMode="auto">
          <a:xfrm>
            <a:off x="251520" y="1196752"/>
            <a:ext cx="4392488" cy="2448273"/>
          </a:xfrm>
          <a:prstGeom prst="rect">
            <a:avLst/>
          </a:prstGeom>
          <a:solidFill>
            <a:schemeClr val="bg1"/>
          </a:solidFill>
          <a:ln w="9525">
            <a:noFill/>
            <a:miter lim="800000"/>
            <a:headEnd/>
            <a:tailEnd/>
          </a:ln>
        </p:spPr>
      </p:pic>
      <p:graphicFrame>
        <p:nvGraphicFramePr>
          <p:cNvPr id="139272" name="Object 84"/>
          <p:cNvGraphicFramePr>
            <a:graphicFrameLocks noChangeAspect="1"/>
          </p:cNvGraphicFramePr>
          <p:nvPr/>
        </p:nvGraphicFramePr>
        <p:xfrm>
          <a:off x="4860032" y="2420888"/>
          <a:ext cx="3816423" cy="557212"/>
        </p:xfrm>
        <a:graphic>
          <a:graphicData uri="http://schemas.openxmlformats.org/presentationml/2006/ole">
            <mc:AlternateContent xmlns:mc="http://schemas.openxmlformats.org/markup-compatibility/2006">
              <mc:Choice xmlns:v="urn:schemas-microsoft-com:vml" Requires="v">
                <p:oleObj spid="_x0000_s139302" name="Формула" r:id="rId9" imgW="3543120" imgH="393480" progId="Equation.3">
                  <p:embed/>
                </p:oleObj>
              </mc:Choice>
              <mc:Fallback>
                <p:oleObj name="Формула" r:id="rId9" imgW="3543120" imgH="393480" progId="Equation.3">
                  <p:embed/>
                  <p:pic>
                    <p:nvPicPr>
                      <p:cNvPr id="0" name="Object 8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60032" y="2420888"/>
                        <a:ext cx="3816423" cy="557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9273" name="Object 85"/>
          <p:cNvGraphicFramePr>
            <a:graphicFrameLocks noChangeAspect="1"/>
          </p:cNvGraphicFramePr>
          <p:nvPr/>
        </p:nvGraphicFramePr>
        <p:xfrm>
          <a:off x="6156176" y="2852936"/>
          <a:ext cx="1809750" cy="331788"/>
        </p:xfrm>
        <a:graphic>
          <a:graphicData uri="http://schemas.openxmlformats.org/presentationml/2006/ole">
            <mc:AlternateContent xmlns:mc="http://schemas.openxmlformats.org/markup-compatibility/2006">
              <mc:Choice xmlns:v="urn:schemas-microsoft-com:vml" Requires="v">
                <p:oleObj spid="_x0000_s139303" name="Формула" r:id="rId11" imgW="1282680" imgH="241200" progId="Equation.3">
                  <p:embed/>
                </p:oleObj>
              </mc:Choice>
              <mc:Fallback>
                <p:oleObj name="Формула" r:id="rId11" imgW="1282680" imgH="241200" progId="Equation.3">
                  <p:embed/>
                  <p:pic>
                    <p:nvPicPr>
                      <p:cNvPr id="0" name="Object 8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56176" y="2852936"/>
                        <a:ext cx="1809750" cy="331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9274" name="Object 86"/>
          <p:cNvGraphicFramePr>
            <a:graphicFrameLocks noChangeAspect="1"/>
          </p:cNvGraphicFramePr>
          <p:nvPr/>
        </p:nvGraphicFramePr>
        <p:xfrm>
          <a:off x="0" y="3645024"/>
          <a:ext cx="9036050" cy="1781175"/>
        </p:xfrm>
        <a:graphic>
          <a:graphicData uri="http://schemas.openxmlformats.org/presentationml/2006/ole">
            <mc:AlternateContent xmlns:mc="http://schemas.openxmlformats.org/markup-compatibility/2006">
              <mc:Choice xmlns:v="urn:schemas-microsoft-com:vml" Requires="v">
                <p:oleObj spid="_x0000_s139304" name="Формула" r:id="rId13" imgW="10375560" imgH="1841400" progId="Equation.3">
                  <p:embed/>
                </p:oleObj>
              </mc:Choice>
              <mc:Fallback>
                <p:oleObj name="Формула" r:id="rId13" imgW="10375560" imgH="1841400" progId="Equation.3">
                  <p:embed/>
                  <p:pic>
                    <p:nvPicPr>
                      <p:cNvPr id="0" name="Object 8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3645024"/>
                        <a:ext cx="9036050" cy="178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Прямоугольник 28"/>
          <p:cNvSpPr/>
          <p:nvPr/>
        </p:nvSpPr>
        <p:spPr>
          <a:xfrm>
            <a:off x="0" y="5445224"/>
            <a:ext cx="9144000" cy="1862654"/>
          </a:xfrm>
          <a:prstGeom prst="rect">
            <a:avLst/>
          </a:prstGeom>
          <a:gradFill rotWithShape="1">
            <a:gsLst>
              <a:gs pos="0">
                <a:srgbClr val="00B0F0"/>
              </a:gs>
              <a:gs pos="100000">
                <a:srgbClr val="CCFFFF"/>
              </a:gs>
            </a:gsLst>
            <a:lin ang="5400000" scaled="1"/>
          </a:gradFill>
          <a:ln w="9525">
            <a:solidFill>
              <a:srgbClr val="FF0000"/>
            </a:solidFill>
            <a:miter lim="800000"/>
            <a:headEnd/>
            <a:tailEnd/>
          </a:ln>
        </p:spPr>
        <p:txBody>
          <a:bodyPr wrap="square" tIns="190800" bIns="190800">
            <a:spAutoFit/>
          </a:bodyPr>
          <a:lstStyle/>
          <a:p>
            <a:pPr algn="just">
              <a:spcBef>
                <a:spcPts val="0"/>
              </a:spcBef>
              <a:spcAft>
                <a:spcPts val="1200"/>
              </a:spcAft>
            </a:pPr>
            <a:r>
              <a:rPr lang="uk-UA" sz="1600" dirty="0" smtClean="0">
                <a:solidFill>
                  <a:schemeClr val="bg1"/>
                </a:solidFill>
                <a:latin typeface="Times New Roman" pitchFamily="18" charset="0"/>
                <a:cs typeface="Times New Roman" pitchFamily="18" charset="0"/>
              </a:rPr>
              <a:t>Вперше отримані аналітичні залежності інтенсивності </a:t>
            </a:r>
            <a:r>
              <a:rPr lang="uk-UA" sz="1600" dirty="0" err="1" smtClean="0">
                <a:solidFill>
                  <a:schemeClr val="bg1"/>
                </a:solidFill>
                <a:latin typeface="Times New Roman" pitchFamily="18" charset="0"/>
                <a:cs typeface="Times New Roman" pitchFamily="18" charset="0"/>
              </a:rPr>
              <a:t>кібератак</a:t>
            </a:r>
            <a:r>
              <a:rPr lang="uk-UA" sz="1600" dirty="0" smtClean="0">
                <a:solidFill>
                  <a:schemeClr val="bg1"/>
                </a:solidFill>
                <a:latin typeface="Times New Roman" pitchFamily="18" charset="0"/>
                <a:cs typeface="Times New Roman" pitchFamily="18" charset="0"/>
              </a:rPr>
              <a:t> на електронних майданчиках фондового ринку від часу, які базуються на системах диференціальних рівнянь із початковими умовами, що враховують поведінку системи захисту на певному проміжку часу. Запропоновані залежності дозволяють будувати закони розподілу ймовірності втрат під час здійснення торгівельних операцій в системі </a:t>
            </a:r>
            <a:r>
              <a:rPr lang="uk-UA" sz="1600" dirty="0" err="1" smtClean="0">
                <a:solidFill>
                  <a:schemeClr val="bg1"/>
                </a:solidFill>
                <a:latin typeface="Times New Roman" pitchFamily="18" charset="0"/>
                <a:cs typeface="Times New Roman" pitchFamily="18" charset="0"/>
              </a:rPr>
              <a:t>інтернет-трейдингу</a:t>
            </a:r>
            <a:r>
              <a:rPr lang="uk-UA" sz="1600" dirty="0" smtClean="0">
                <a:solidFill>
                  <a:schemeClr val="bg1"/>
                </a:solidFill>
                <a:latin typeface="Times New Roman" pitchFamily="18" charset="0"/>
                <a:cs typeface="Times New Roman" pitchFamily="18" charset="0"/>
              </a:rPr>
              <a:t> на фондовому ринку в умовах впливу </a:t>
            </a:r>
            <a:r>
              <a:rPr lang="uk-UA" sz="1600" dirty="0" err="1" smtClean="0">
                <a:solidFill>
                  <a:schemeClr val="bg1"/>
                </a:solidFill>
                <a:latin typeface="Times New Roman" pitchFamily="18" charset="0"/>
                <a:cs typeface="Times New Roman" pitchFamily="18" charset="0"/>
              </a:rPr>
              <a:t>кібератак</a:t>
            </a:r>
            <a:r>
              <a:rPr lang="uk-UA" sz="1600" dirty="0" smtClean="0">
                <a:solidFill>
                  <a:schemeClr val="bg1"/>
                </a:solidFill>
                <a:latin typeface="Times New Roman" pitchFamily="18" charset="0"/>
                <a:cs typeface="Times New Roman" pitchFamily="18" charset="0"/>
              </a:rPr>
              <a:t>.</a:t>
            </a:r>
            <a:endParaRPr lang="ru-RU" sz="1600" dirty="0">
              <a:solidFill>
                <a:schemeClr val="bg1"/>
              </a:solidFill>
              <a:latin typeface="Times New Roman" pitchFamily="18" charset="0"/>
              <a:cs typeface="Times New Roman" pitchFamily="18" charset="0"/>
            </a:endParaRPr>
          </a:p>
        </p:txBody>
      </p:sp>
      <p:graphicFrame>
        <p:nvGraphicFramePr>
          <p:cNvPr id="30" name="Объект 29"/>
          <p:cNvGraphicFramePr>
            <a:graphicFrameLocks noChangeAspect="1"/>
          </p:cNvGraphicFramePr>
          <p:nvPr/>
        </p:nvGraphicFramePr>
        <p:xfrm>
          <a:off x="4932040" y="3140968"/>
          <a:ext cx="3670300" cy="228600"/>
        </p:xfrm>
        <a:graphic>
          <a:graphicData uri="http://schemas.openxmlformats.org/presentationml/2006/ole">
            <mc:AlternateContent xmlns:mc="http://schemas.openxmlformats.org/markup-compatibility/2006">
              <mc:Choice xmlns:v="urn:schemas-microsoft-com:vml" Requires="v">
                <p:oleObj spid="_x0000_s139305" name="Формула" r:id="rId15" imgW="3670200" imgH="228600" progId="Equation.3">
                  <p:embed/>
                </p:oleObj>
              </mc:Choice>
              <mc:Fallback>
                <p:oleObj name="Формула" r:id="rId15" imgW="3670200" imgH="228600" progId="Equation.3">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32040" y="3140968"/>
                        <a:ext cx="36703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Объект 30"/>
          <p:cNvGraphicFramePr>
            <a:graphicFrameLocks noChangeAspect="1"/>
          </p:cNvGraphicFramePr>
          <p:nvPr/>
        </p:nvGraphicFramePr>
        <p:xfrm>
          <a:off x="4932040" y="3356992"/>
          <a:ext cx="2108200" cy="228600"/>
        </p:xfrm>
        <a:graphic>
          <a:graphicData uri="http://schemas.openxmlformats.org/presentationml/2006/ole">
            <mc:AlternateContent xmlns:mc="http://schemas.openxmlformats.org/markup-compatibility/2006">
              <mc:Choice xmlns:v="urn:schemas-microsoft-com:vml" Requires="v">
                <p:oleObj spid="_x0000_s139306" name="Формула" r:id="rId17" imgW="2108160" imgH="228600" progId="Equation.3">
                  <p:embed/>
                </p:oleObj>
              </mc:Choice>
              <mc:Fallback>
                <p:oleObj name="Формула" r:id="rId17" imgW="2108160" imgH="228600" progId="Equation.3">
                  <p:embed/>
                  <p:pic>
                    <p:nvPicPr>
                      <p:cNvPr id="0" name="Picture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932040" y="3356992"/>
                        <a:ext cx="21082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Объект 31"/>
          <p:cNvGraphicFramePr>
            <a:graphicFrameLocks noChangeAspect="1"/>
          </p:cNvGraphicFramePr>
          <p:nvPr/>
        </p:nvGraphicFramePr>
        <p:xfrm>
          <a:off x="8676456" y="1268760"/>
          <a:ext cx="355600" cy="228600"/>
        </p:xfrm>
        <a:graphic>
          <a:graphicData uri="http://schemas.openxmlformats.org/presentationml/2006/ole">
            <mc:AlternateContent xmlns:mc="http://schemas.openxmlformats.org/markup-compatibility/2006">
              <mc:Choice xmlns:v="urn:schemas-microsoft-com:vml" Requires="v">
                <p:oleObj spid="_x0000_s139307" name="Формула" r:id="rId19" imgW="355320" imgH="228600" progId="Equation.3">
                  <p:embed/>
                </p:oleObj>
              </mc:Choice>
              <mc:Fallback>
                <p:oleObj name="Формула" r:id="rId19" imgW="355320" imgH="228600" progId="Equation.3">
                  <p:embed/>
                  <p:pic>
                    <p:nvPicPr>
                      <p:cNvPr id="0" name="Picture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676456" y="1268760"/>
                        <a:ext cx="3556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Объект 32"/>
          <p:cNvGraphicFramePr>
            <a:graphicFrameLocks noChangeAspect="1"/>
          </p:cNvGraphicFramePr>
          <p:nvPr/>
        </p:nvGraphicFramePr>
        <p:xfrm>
          <a:off x="8676456" y="1844824"/>
          <a:ext cx="368300" cy="228600"/>
        </p:xfrm>
        <a:graphic>
          <a:graphicData uri="http://schemas.openxmlformats.org/presentationml/2006/ole">
            <mc:AlternateContent xmlns:mc="http://schemas.openxmlformats.org/markup-compatibility/2006">
              <mc:Choice xmlns:v="urn:schemas-microsoft-com:vml" Requires="v">
                <p:oleObj spid="_x0000_s139308" name="Формула" r:id="rId21" imgW="368280" imgH="228600" progId="Equation.3">
                  <p:embed/>
                </p:oleObj>
              </mc:Choice>
              <mc:Fallback>
                <p:oleObj name="Формула" r:id="rId21" imgW="368280" imgH="228600" progId="Equation.3">
                  <p:embed/>
                  <p:pic>
                    <p:nvPicPr>
                      <p:cNvPr id="0" name="Picture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676456" y="1844824"/>
                        <a:ext cx="3683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Объект 33"/>
          <p:cNvGraphicFramePr>
            <a:graphicFrameLocks noChangeAspect="1"/>
          </p:cNvGraphicFramePr>
          <p:nvPr/>
        </p:nvGraphicFramePr>
        <p:xfrm>
          <a:off x="4114800" y="3308350"/>
          <a:ext cx="914400" cy="241300"/>
        </p:xfrm>
        <a:graphic>
          <a:graphicData uri="http://schemas.openxmlformats.org/presentationml/2006/ole">
            <mc:AlternateContent xmlns:mc="http://schemas.openxmlformats.org/markup-compatibility/2006">
              <mc:Choice xmlns:v="urn:schemas-microsoft-com:vml" Requires="v">
                <p:oleObj spid="_x0000_s139309" name="Формула" r:id="rId23" imgW="914400" imgH="241200" progId="Equation.3">
                  <p:embed/>
                </p:oleObj>
              </mc:Choice>
              <mc:Fallback>
                <p:oleObj name="Формула" r:id="rId23" imgW="914400" imgH="241200" progId="Equation.3">
                  <p:embed/>
                  <p:pic>
                    <p:nvPicPr>
                      <p:cNvPr id="0" name="Picture 1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114800" y="3308350"/>
                        <a:ext cx="9144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Объект 34"/>
          <p:cNvGraphicFramePr>
            <a:graphicFrameLocks noChangeAspect="1"/>
          </p:cNvGraphicFramePr>
          <p:nvPr/>
        </p:nvGraphicFramePr>
        <p:xfrm>
          <a:off x="8676456" y="2564904"/>
          <a:ext cx="368300" cy="228600"/>
        </p:xfrm>
        <a:graphic>
          <a:graphicData uri="http://schemas.openxmlformats.org/presentationml/2006/ole">
            <mc:AlternateContent xmlns:mc="http://schemas.openxmlformats.org/markup-compatibility/2006">
              <mc:Choice xmlns:v="urn:schemas-microsoft-com:vml" Requires="v">
                <p:oleObj spid="_x0000_s139310" name="Формула" r:id="rId25" imgW="368280" imgH="228600" progId="Equation.3">
                  <p:embed/>
                </p:oleObj>
              </mc:Choice>
              <mc:Fallback>
                <p:oleObj name="Формула" r:id="rId25" imgW="368280" imgH="228600" progId="Equation.3">
                  <p:embed/>
                  <p:pic>
                    <p:nvPicPr>
                      <p:cNvPr id="0" name="Picture 1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676456" y="2564904"/>
                        <a:ext cx="3683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Объект 35"/>
          <p:cNvGraphicFramePr>
            <a:graphicFrameLocks noChangeAspect="1"/>
          </p:cNvGraphicFramePr>
          <p:nvPr/>
        </p:nvGraphicFramePr>
        <p:xfrm>
          <a:off x="5796136" y="1124744"/>
          <a:ext cx="1638300" cy="711200"/>
        </p:xfrm>
        <a:graphic>
          <a:graphicData uri="http://schemas.openxmlformats.org/presentationml/2006/ole">
            <mc:AlternateContent xmlns:mc="http://schemas.openxmlformats.org/markup-compatibility/2006">
              <mc:Choice xmlns:v="urn:schemas-microsoft-com:vml" Requires="v">
                <p:oleObj spid="_x0000_s139311" name="Формула" r:id="rId27" imgW="1638000" imgH="711000" progId="Equation.3">
                  <p:embed/>
                </p:oleObj>
              </mc:Choice>
              <mc:Fallback>
                <p:oleObj name="Формула" r:id="rId27" imgW="1638000" imgH="711000" progId="Equation.3">
                  <p:embed/>
                  <p:pic>
                    <p:nvPicPr>
                      <p:cNvPr id="0" name="Picture 17"/>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796136" y="1124744"/>
                        <a:ext cx="1638300" cy="71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Объект 36"/>
          <p:cNvGraphicFramePr>
            <a:graphicFrameLocks noChangeAspect="1"/>
          </p:cNvGraphicFramePr>
          <p:nvPr/>
        </p:nvGraphicFramePr>
        <p:xfrm>
          <a:off x="8676456" y="2924944"/>
          <a:ext cx="368300" cy="228600"/>
        </p:xfrm>
        <a:graphic>
          <a:graphicData uri="http://schemas.openxmlformats.org/presentationml/2006/ole">
            <mc:AlternateContent xmlns:mc="http://schemas.openxmlformats.org/markup-compatibility/2006">
              <mc:Choice xmlns:v="urn:schemas-microsoft-com:vml" Requires="v">
                <p:oleObj spid="_x0000_s139312" name="Формула" r:id="rId29" imgW="368280" imgH="228600" progId="Equation.3">
                  <p:embed/>
                </p:oleObj>
              </mc:Choice>
              <mc:Fallback>
                <p:oleObj name="Формула" r:id="rId29" imgW="368280" imgH="228600" progId="Equation.3">
                  <p:embed/>
                  <p:pic>
                    <p:nvPicPr>
                      <p:cNvPr id="0" name="Picture 18"/>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8676456" y="2924944"/>
                        <a:ext cx="3683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Объект 37"/>
          <p:cNvGraphicFramePr>
            <a:graphicFrameLocks noChangeAspect="1"/>
          </p:cNvGraphicFramePr>
          <p:nvPr/>
        </p:nvGraphicFramePr>
        <p:xfrm>
          <a:off x="8676456" y="4149080"/>
          <a:ext cx="368300" cy="228600"/>
        </p:xfrm>
        <a:graphic>
          <a:graphicData uri="http://schemas.openxmlformats.org/presentationml/2006/ole">
            <mc:AlternateContent xmlns:mc="http://schemas.openxmlformats.org/markup-compatibility/2006">
              <mc:Choice xmlns:v="urn:schemas-microsoft-com:vml" Requires="v">
                <p:oleObj spid="_x0000_s139313" name="Формула" r:id="rId31" imgW="368280" imgH="228600" progId="Equation.3">
                  <p:embed/>
                </p:oleObj>
              </mc:Choice>
              <mc:Fallback>
                <p:oleObj name="Формула" r:id="rId31" imgW="368280" imgH="228600" progId="Equation.3">
                  <p:embed/>
                  <p:pic>
                    <p:nvPicPr>
                      <p:cNvPr id="0" name="Picture 19"/>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8676456" y="4149080"/>
                        <a:ext cx="3683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0" name="Прямая со стрелкой 39"/>
          <p:cNvCxnSpPr/>
          <p:nvPr/>
        </p:nvCxnSpPr>
        <p:spPr>
          <a:xfrm flipH="1" flipV="1">
            <a:off x="3275856" y="1556792"/>
            <a:ext cx="504056"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Прямоугольник 40"/>
          <p:cNvSpPr/>
          <p:nvPr/>
        </p:nvSpPr>
        <p:spPr>
          <a:xfrm>
            <a:off x="3203848" y="2420888"/>
            <a:ext cx="1440160" cy="43204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Логістична крива</a:t>
            </a:r>
            <a:endParaRPr lang="ru-RU" sz="1400" dirty="0"/>
          </a:p>
        </p:txBody>
      </p:sp>
      <p:graphicFrame>
        <p:nvGraphicFramePr>
          <p:cNvPr id="42" name="Объект 41"/>
          <p:cNvGraphicFramePr>
            <a:graphicFrameLocks noChangeAspect="1"/>
          </p:cNvGraphicFramePr>
          <p:nvPr/>
        </p:nvGraphicFramePr>
        <p:xfrm>
          <a:off x="4951413" y="3500438"/>
          <a:ext cx="3835400" cy="266700"/>
        </p:xfrm>
        <a:graphic>
          <a:graphicData uri="http://schemas.openxmlformats.org/presentationml/2006/ole">
            <mc:AlternateContent xmlns:mc="http://schemas.openxmlformats.org/markup-compatibility/2006">
              <mc:Choice xmlns:v="urn:schemas-microsoft-com:vml" Requires="v">
                <p:oleObj spid="_x0000_s139314" name="Формула" r:id="rId33" imgW="3835080" imgH="266400" progId="Equation.3">
                  <p:embed/>
                </p:oleObj>
              </mc:Choice>
              <mc:Fallback>
                <p:oleObj name="Формула" r:id="rId33" imgW="3835080" imgH="266400" progId="Equation.3">
                  <p:embed/>
                  <p:pic>
                    <p:nvPicPr>
                      <p:cNvPr id="0" name="Picture 20"/>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951413" y="3500438"/>
                        <a:ext cx="38354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33142</TotalTime>
  <Words>2154</Words>
  <Application>Microsoft Office PowerPoint</Application>
  <PresentationFormat>Экран (4:3)</PresentationFormat>
  <Paragraphs>401</Paragraphs>
  <Slides>18</Slides>
  <Notes>7</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20" baseType="lpstr">
      <vt:lpstr>Апекс</vt:lpstr>
      <vt:lpstr>Формула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НР2</vt:lpstr>
      <vt:lpstr>Презентация PowerPoint</vt:lpstr>
      <vt:lpstr>НР3</vt:lpstr>
      <vt:lpstr>Презентация PowerPoint</vt:lpstr>
      <vt:lpstr>Презентация PowerPoint</vt:lpstr>
      <vt:lpstr>Презентация PowerPoint</vt:lpstr>
      <vt:lpstr>Презентация PowerPoint</vt:lpstr>
      <vt:lpstr>Презентация PowerPoint</vt:lpstr>
    </vt:vector>
  </TitlesOfParts>
  <Company>NDU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PEP</dc:creator>
  <cp:lastModifiedBy>admin</cp:lastModifiedBy>
  <cp:revision>2458</cp:revision>
  <cp:lastPrinted>2019-02-06T09:49:39Z</cp:lastPrinted>
  <dcterms:created xsi:type="dcterms:W3CDTF">2006-04-17T08:29:18Z</dcterms:created>
  <dcterms:modified xsi:type="dcterms:W3CDTF">2019-05-13T11:35:06Z</dcterms:modified>
</cp:coreProperties>
</file>