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2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19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18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09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79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67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58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87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6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67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9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8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68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9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88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70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91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D491F97-E47F-432E-B9D4-AD624F1B3047}" type="datetimeFigureOut">
              <a:rPr lang="uk-UA" smtClean="0"/>
              <a:t>15.05.2019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AF0C7CE-91AD-4CFF-8F2C-9CAF88967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405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7525" y="-104775"/>
            <a:ext cx="6096000" cy="142687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ФАЙЛИ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COOKIES </a:t>
            </a:r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ЇХ ПРИЗНАЧЕННЯ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6873" y="5726402"/>
            <a:ext cx="4812145" cy="1302471"/>
          </a:xfrm>
        </p:spPr>
        <p:txBody>
          <a:bodyPr/>
          <a:lstStyle/>
          <a:p>
            <a:pP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групи СЗД-12</a:t>
            </a:r>
          </a:p>
          <a:p>
            <a:pPr>
              <a:defRPr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Іван Анатолійович</a:t>
            </a:r>
          </a:p>
        </p:txBody>
      </p:sp>
    </p:spTree>
    <p:extLst>
      <p:ext uri="{BB962C8B-B14F-4D97-AF65-F5344CB8AC3E}">
        <p14:creationId xmlns:p14="http://schemas.microsoft.com/office/powerpoint/2010/main" val="982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200" y="-152400"/>
            <a:ext cx="5438775" cy="1177925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cookies?</a:t>
            </a:r>
            <a:endParaRPr lang="uk-UA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Ð°Ð¹Ð»Ð¸ ÐºÑÐºÐ¸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27175"/>
            <a:ext cx="429119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·Ð½Ð°Ðº Ð²Ð¾Ð¿ÑÐ¾Ñ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83" y="1025525"/>
            <a:ext cx="2011641" cy="20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69" y="4029075"/>
            <a:ext cx="6750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- печиво) - невеликий фрагмент даних, відправлений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веб-сервером, який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 на комп'ютері користувача. Веб-клієнт (зазвичай веб-браузер) всякий раз при спробі відкрити сторінку відповідного сайту пересилає цей фрагмент даних веб-сервера в складі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2794" y="3185834"/>
            <a:ext cx="495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Cookies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сеансу доступу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420" y="47500"/>
            <a:ext cx="10353762" cy="97045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всі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cookie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35977"/>
            <a:ext cx="56864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Файли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тимчасові файли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видаляються під час закриття браузера. Після перезавантаження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браузера, повертаючись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сайт, який створив файл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 не визнає вас. Вам доведеться ввійти знову (якщо потрібно ввійти) або знову вибрати параметри / теми, якщо сайт використовує ці функції. Буде створено новий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сеанс, який зберігатиме інформацію про перегляд і буде активним, доки ви не залишите сайт і 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закриєте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веб-переглядач.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6637" y="1085305"/>
            <a:ext cx="65436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два типи файлів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24" y="4551788"/>
            <a:ext cx="551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файли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файли залишаються в одній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підпапок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вашого браузера, поки ви не видалите їх вручну або ваш браузер не видаляє їх на основі періоду тривалості, що міститься у файлі постійних файлів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ÐÐ°ÑÑÐ¸Ð½ÐºÐ¸ Ð¿Ð¾ Ð·Ð°Ð¿ÑÐ¾ÑÑ obzarstwo swiatecz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036762"/>
            <a:ext cx="4369293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33350"/>
            <a:ext cx="10353762" cy="970450"/>
          </a:xfrm>
        </p:spPr>
        <p:txBody>
          <a:bodyPr/>
          <a:lstStyle/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Http-cookie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6" y="1295401"/>
            <a:ext cx="6819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може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відповідь на запит браузера. Для цього служить заголовок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header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Set-cookie.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може бути встановлений і самим браузером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підтримується більшістю сучасних браузерів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 повинен зберігати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період визначений для її часу життя і посилати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сервер в заголовку запиту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header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Cookie.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запиті посилаються тільки 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відповідають домену, шляху і протоколу для яких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була встановлена.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Вищевикладений механізм застосовний і для будь-якого іншого, відмінного від браузера, клієнтського застосування, що обмінюється інформацією з веб-сервером по протоколу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HTTP/HTTPS.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87" y="1171575"/>
            <a:ext cx="4377051" cy="222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1025" y="5076825"/>
            <a:ext cx="3990975" cy="186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505575" y="4561612"/>
            <a:ext cx="5086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бути передані тільки через шифрування з'єднання (тобто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HTTPS).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можуть передаватися по незахищеним з'єднанням. Щоб захистити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додати прапор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файл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9420830" cy="828675"/>
          </a:xfrm>
        </p:spPr>
        <p:txBody>
          <a:bodyPr/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приховують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cookies?</a:t>
            </a:r>
            <a:endParaRPr lang="uk-UA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26" y="952500"/>
            <a:ext cx="568642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зберігати найрізноманітніші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відомості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Домен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шлях сервера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життя самого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Версію ОС і браузера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авторизації (логін та хеш пароля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 ідентифікатор користувача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і час відвідування ресурсу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Локальні настройки сайту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користувачем дії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·Ð½Ð°Ðº Ð¿Ð¸Ñ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51" y="1562100"/>
            <a:ext cx="6134099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0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12181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19" y="1980100"/>
            <a:ext cx="5296505" cy="267762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виконуваними файлами, отже, не можуть працювати самостійно. Завдати шкоди комп'ютеру та даними вони нездатні, але вони можуть відслідковувати переміщення користувача в інтернеті. Якщо в чому і полягає їх основна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небезпека.</a:t>
            </a: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2775" y="4200525"/>
            <a:ext cx="4704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собливу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просто сайт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1790150"/>
            <a:ext cx="3810000" cy="2286000"/>
          </a:xfrm>
          <a:prstGeom prst="rect">
            <a:avLst/>
          </a:prstGeom>
        </p:spPr>
      </p:pic>
      <p:pic>
        <p:nvPicPr>
          <p:cNvPr id="5122" name="Picture 2" descr="ÐÐ°ÑÑÐ¸Ð½ÐºÐ¸ Ð¿Ð¾ Ð·Ð°Ð¿ÑÐ¾ÑÑ ÐºÐ¾Ð½ÑÐ¸Ð´ÐµÐ½ÑÐ¸Ð°Ð»ÑÐ½Ð¾Ñ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" y="4524376"/>
            <a:ext cx="5771670" cy="1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4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Крадіжки 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cookies</a:t>
            </a:r>
            <a:endParaRPr lang="uk-UA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45" y="3252238"/>
            <a:ext cx="5182205" cy="309672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нормальної експлуатації сервер і браузер користувача постійно обмінюються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містити конфіденційну інформацію (ім'я користувача, умови доступу і т. Д.), Їх вміст не повинно бути доступно іншим. Крадіжка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акт несанкціонованого перехоплення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1342475"/>
            <a:ext cx="1885950" cy="1028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1342475"/>
            <a:ext cx="1885950" cy="1028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3943354"/>
            <a:ext cx="1885950" cy="1028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3943354"/>
            <a:ext cx="1885950" cy="1028700"/>
          </a:xfrm>
          <a:prstGeom prst="rect">
            <a:avLst/>
          </a:prstGeom>
        </p:spPr>
      </p:pic>
      <p:pic>
        <p:nvPicPr>
          <p:cNvPr id="6154" name="Picture 10" descr="ÐÐ°ÑÑÐ¸Ð½ÐºÐ¸ Ð¿Ð¾ Ð·Ð°Ð¿ÑÐ¾ÑÑ your data is stolen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4" y="970450"/>
            <a:ext cx="3843381" cy="19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05462" y="2371175"/>
            <a:ext cx="265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3025" y="5066905"/>
            <a:ext cx="2886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Міжсайтовий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сервером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15375" y="2418513"/>
            <a:ext cx="3562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Підміна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атакуючий відправляє серверу підроблені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можливо змінивши легітимні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раніше отримані від сервера.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4061" y="4972054"/>
            <a:ext cx="220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Хакер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баг браузера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підроблених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0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04775"/>
            <a:ext cx="10353762" cy="97045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зберегти свої особисті дані?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162051"/>
            <a:ext cx="11753849" cy="49149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uk-UA" dirty="0">
                <a:solidFill>
                  <a:schemeClr val="tx1"/>
                </a:solidFill>
              </a:rPr>
              <a:t>Ф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айли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настільки важливим компонентом, без якого зовсім не можна обійтися. При бажанні користувач може налаштувати свій браузер таким чином, що він не стане приймати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сайтів. Це знизить продуктивність роботи в інтернеті, але зате підвищить рівень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анонімності.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сучасних браузерів підтримують файли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дозволяють користувачеві відключати їх. Нижче наведені загальні варіанти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 включити або відключити файли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вони завжди були прийняті або завжди блокувалися.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перегляду і вибіркового видалення файлів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менеджер файлів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cookie.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повністю стерти всі особисті дані, в тому числі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кукі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2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398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267</TotalTime>
  <Words>675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Calisto MT</vt:lpstr>
      <vt:lpstr>Times New Roman</vt:lpstr>
      <vt:lpstr>Trebuchet MS</vt:lpstr>
      <vt:lpstr>Wingdings 2</vt:lpstr>
      <vt:lpstr>Сланец</vt:lpstr>
      <vt:lpstr>ФАЙЛИ COOKIES ТА ЇХ ПРИЗНАЧЕННЯ</vt:lpstr>
      <vt:lpstr>Що таке  cookies?</vt:lpstr>
      <vt:lpstr>Чи всі cookie однакові?</vt:lpstr>
      <vt:lpstr>Механізм Http-cookie</vt:lpstr>
      <vt:lpstr>Що приховують cookies?</vt:lpstr>
      <vt:lpstr>У чому небезпека cookies і чому сайти запитують дозвіл на їх використання</vt:lpstr>
      <vt:lpstr>Крадіжки cookies</vt:lpstr>
      <vt:lpstr>Як зберегти свої особисті дані?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ФАЙЛИ COOKIES ТА ЇХ ПРИЗНАЧЕННЯ</dc:title>
  <dc:creator>IVAN</dc:creator>
  <cp:lastModifiedBy>IVAN</cp:lastModifiedBy>
  <cp:revision>22</cp:revision>
  <dcterms:created xsi:type="dcterms:W3CDTF">2019-05-15T16:33:35Z</dcterms:created>
  <dcterms:modified xsi:type="dcterms:W3CDTF">2019-05-15T21:01:34Z</dcterms:modified>
</cp:coreProperties>
</file>