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84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2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18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20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60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8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12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58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65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38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1F64F53-59DE-4E75-8616-A74529F63C89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27206DD-C817-4689-B4AB-EE6622339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0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СУЧАСНІ ТЕЛЕКОМУНІКАЦІЇ: ДОСВІД ЄВРОПИ ТА </a:t>
            </a:r>
            <a:r>
              <a:rPr lang="ru-RU" b="1" dirty="0" smtClean="0"/>
              <a:t>УКРАЇНА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5194" y="5012301"/>
            <a:ext cx="6801612" cy="1239894"/>
          </a:xfrm>
        </p:spPr>
        <p:txBody>
          <a:bodyPr/>
          <a:lstStyle/>
          <a:p>
            <a:r>
              <a:rPr lang="ru-RU" dirty="0" smtClean="0"/>
              <a:t>ПІДГОТУВАВ СТУДЕНТ ГРУПИ</a:t>
            </a:r>
            <a:r>
              <a:rPr lang="uk-UA" dirty="0" smtClean="0"/>
              <a:t> МНД-41</a:t>
            </a:r>
            <a:br>
              <a:rPr lang="uk-UA" dirty="0" smtClean="0"/>
            </a:br>
            <a:r>
              <a:rPr lang="uk-UA" dirty="0" smtClean="0"/>
              <a:t>ШАХМАЙКІН ТИМОФІЙ ОЛЕКСІЙОВИЧ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1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9090" y="832828"/>
            <a:ext cx="7729728" cy="1188720"/>
          </a:xfrm>
        </p:spPr>
        <p:txBody>
          <a:bodyPr/>
          <a:lstStyle/>
          <a:p>
            <a:r>
              <a:rPr lang="uk-UA" dirty="0" smtClean="0"/>
              <a:t>Ну що, згадаємо?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64608" y="2695917"/>
            <a:ext cx="7729728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фундаментальний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засіб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цілей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економічному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світі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телекомунікації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слугують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розповсюдження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інформації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Вони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присутні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економічного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виробництва і є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невід’ємною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практично будь-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сучасної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бізнес-діяльності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0699" y="2695917"/>
            <a:ext cx="2803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Телекомунікації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1585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ЕС, </a:t>
            </a:r>
            <a:r>
              <a:rPr lang="uk-UA" dirty="0" err="1" smtClean="0"/>
              <a:t>Есом</a:t>
            </a:r>
            <a:r>
              <a:rPr lang="uk-UA" dirty="0" smtClean="0"/>
              <a:t>, але ось вам вимоги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5736" y="2568595"/>
            <a:ext cx="10000527" cy="40984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Телекомунікаційне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Європейського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Союзу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містить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певні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країн-членів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відокремлення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регуляторних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функцій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будь-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операторської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труктурне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відокремлення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національних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регуляторних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пов’язаної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володінням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контролем за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телекомунікаційними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операторами</a:t>
            </a:r>
          </a:p>
        </p:txBody>
      </p:sp>
      <p:pic>
        <p:nvPicPr>
          <p:cNvPr id="1028" name="Picture 4" descr="ÐÐ°ÑÑÐ¸Ð½ÐºÐ¸ Ð¿Ð¾ Ð·Ð°Ð¿ÑÐ¾ÑÑ ÐµÑ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866" y="0"/>
            <a:ext cx="2087134" cy="127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0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Рекомендації</a:t>
            </a:r>
            <a:r>
              <a:rPr lang="ru-RU" b="1" dirty="0"/>
              <a:t> для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870" y="2800089"/>
            <a:ext cx="9838481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/>
              <a:t>Якщо</a:t>
            </a:r>
            <a:r>
              <a:rPr lang="ru-RU" sz="3200" dirty="0"/>
              <a:t> </a:t>
            </a:r>
            <a:r>
              <a:rPr lang="ru-RU" sz="3200" dirty="0" err="1"/>
              <a:t>Україна</a:t>
            </a:r>
            <a:r>
              <a:rPr lang="ru-RU" sz="3200" dirty="0"/>
              <a:t> </a:t>
            </a:r>
            <a:r>
              <a:rPr lang="ru-RU" sz="3200" dirty="0" err="1"/>
              <a:t>прагне</a:t>
            </a:r>
            <a:r>
              <a:rPr lang="ru-RU" sz="3200" dirty="0"/>
              <a:t> </a:t>
            </a:r>
            <a:r>
              <a:rPr lang="ru-RU" sz="3200" dirty="0" err="1"/>
              <a:t>досягти</a:t>
            </a:r>
            <a:r>
              <a:rPr lang="ru-RU" sz="3200" dirty="0"/>
              <a:t> </a:t>
            </a:r>
            <a:r>
              <a:rPr lang="ru-RU" sz="3200" dirty="0" err="1"/>
              <a:t>європейських</a:t>
            </a:r>
            <a:r>
              <a:rPr lang="ru-RU" sz="3200" dirty="0"/>
              <a:t> </a:t>
            </a:r>
            <a:r>
              <a:rPr lang="ru-RU" sz="3200" dirty="0" err="1"/>
              <a:t>стандартів</a:t>
            </a:r>
            <a:r>
              <a:rPr lang="ru-RU" sz="3200" dirty="0"/>
              <a:t> у </a:t>
            </a:r>
            <a:r>
              <a:rPr lang="ru-RU" sz="3200" dirty="0" err="1"/>
              <a:t>галузі</a:t>
            </a:r>
            <a:r>
              <a:rPr lang="ru-RU" sz="3200" dirty="0"/>
              <a:t> </a:t>
            </a:r>
            <a:r>
              <a:rPr lang="ru-RU" sz="3200" dirty="0" err="1"/>
              <a:t>зв’язку</a:t>
            </a:r>
            <a:r>
              <a:rPr lang="ru-RU" sz="3200" dirty="0"/>
              <a:t>, вона </a:t>
            </a:r>
            <a:r>
              <a:rPr lang="ru-RU" sz="3200" dirty="0" err="1"/>
              <a:t>насамперед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стимулювати</a:t>
            </a:r>
            <a:r>
              <a:rPr lang="ru-RU" sz="3200" dirty="0"/>
              <a:t> </a:t>
            </a:r>
            <a:r>
              <a:rPr lang="ru-RU" sz="3200" dirty="0" err="1"/>
              <a:t>розвиток</a:t>
            </a:r>
            <a:r>
              <a:rPr lang="ru-RU" sz="3200" dirty="0"/>
              <a:t> </a:t>
            </a:r>
            <a:r>
              <a:rPr lang="ru-RU" sz="3200" dirty="0" err="1"/>
              <a:t>власного</a:t>
            </a:r>
            <a:r>
              <a:rPr lang="ru-RU" sz="3200" dirty="0"/>
              <a:t> </a:t>
            </a:r>
            <a:r>
              <a:rPr lang="ru-RU" sz="3200" dirty="0" err="1"/>
              <a:t>телекомунікаційного</a:t>
            </a:r>
            <a:r>
              <a:rPr lang="ru-RU" sz="3200" dirty="0"/>
              <a:t> сектора шляхом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реформування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749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Укртелеком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err="1"/>
              <a:t>Функції</a:t>
            </a:r>
            <a:r>
              <a:rPr lang="ru-RU" sz="2400" dirty="0"/>
              <a:t>, </a:t>
            </a:r>
            <a:r>
              <a:rPr lang="ru-RU" sz="2400" dirty="0" err="1"/>
              <a:t>пов’язані</a:t>
            </a:r>
            <a:r>
              <a:rPr lang="ru-RU" sz="2400" dirty="0"/>
              <a:t> з </a:t>
            </a:r>
            <a:r>
              <a:rPr lang="ru-RU" sz="2400" dirty="0" err="1"/>
              <a:t>власністю</a:t>
            </a:r>
            <a:r>
              <a:rPr lang="ru-RU" sz="2400" dirty="0"/>
              <a:t> та </a:t>
            </a:r>
            <a:r>
              <a:rPr lang="ru-RU" sz="2400" dirty="0" err="1"/>
              <a:t>регулюванням</a:t>
            </a:r>
            <a:r>
              <a:rPr lang="ru-RU" sz="2400" dirty="0"/>
              <a:t> не </a:t>
            </a:r>
            <a:r>
              <a:rPr lang="ru-RU" sz="2400" dirty="0" err="1" smtClean="0"/>
              <a:t>розділено</a:t>
            </a:r>
            <a:r>
              <a:rPr lang="ru-RU" sz="2400" dirty="0" smtClean="0"/>
              <a:t>. Усе </a:t>
            </a:r>
            <a:r>
              <a:rPr lang="ru-RU" sz="2400" dirty="0" err="1" smtClean="0"/>
              <a:t>фінансується</a:t>
            </a:r>
            <a:r>
              <a:rPr lang="ru-RU" sz="2400" dirty="0"/>
              <a:t>, в тому </a:t>
            </a:r>
            <a:r>
              <a:rPr lang="ru-RU" sz="2400" dirty="0" err="1"/>
              <a:t>числі</a:t>
            </a:r>
            <a:r>
              <a:rPr lang="ru-RU" sz="2400" dirty="0"/>
              <a:t>, й за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доходів</a:t>
            </a:r>
            <a:r>
              <a:rPr lang="ru-RU" sz="2400" dirty="0"/>
              <a:t> «</a:t>
            </a:r>
            <a:r>
              <a:rPr lang="ru-RU" sz="2400" dirty="0" err="1"/>
              <a:t>Укртелекому</a:t>
            </a:r>
            <a:r>
              <a:rPr lang="ru-RU" sz="2400" dirty="0"/>
              <a:t>». </a:t>
            </a:r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невизначеність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подальшої</a:t>
            </a:r>
            <a:r>
              <a:rPr lang="ru-RU" sz="2400" dirty="0"/>
              <a:t> </a:t>
            </a:r>
            <a:r>
              <a:rPr lang="ru-RU" sz="2400" dirty="0" err="1"/>
              <a:t>ролі</a:t>
            </a:r>
            <a:r>
              <a:rPr lang="ru-RU" sz="2400" dirty="0"/>
              <a:t> державного </a:t>
            </a:r>
            <a:r>
              <a:rPr lang="ru-RU" sz="2400" dirty="0" err="1"/>
              <a:t>комітету</a:t>
            </a:r>
            <a:r>
              <a:rPr lang="ru-RU" sz="2400" dirty="0"/>
              <a:t> не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консервуватися</a:t>
            </a:r>
            <a:r>
              <a:rPr lang="ru-RU" sz="2400" dirty="0"/>
              <a:t> </a:t>
            </a:r>
            <a:r>
              <a:rPr lang="ru-RU" sz="2400" dirty="0" err="1"/>
              <a:t>вічно</a:t>
            </a:r>
            <a:r>
              <a:rPr lang="ru-RU" sz="2400" dirty="0"/>
              <a:t>: </a:t>
            </a:r>
            <a:r>
              <a:rPr lang="ru-RU" sz="2400" dirty="0" err="1"/>
              <a:t>питання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бути </a:t>
            </a:r>
            <a:r>
              <a:rPr lang="ru-RU" sz="2400" dirty="0" err="1"/>
              <a:t>вирішене</a:t>
            </a:r>
            <a:r>
              <a:rPr lang="ru-RU" sz="2400" dirty="0"/>
              <a:t> </a:t>
            </a:r>
            <a:r>
              <a:rPr lang="ru-RU" sz="2400" dirty="0" err="1"/>
              <a:t>задля</a:t>
            </a:r>
            <a:r>
              <a:rPr lang="ru-RU" sz="2400" dirty="0"/>
              <a:t> </a:t>
            </a:r>
            <a:r>
              <a:rPr lang="ru-RU" sz="2400" dirty="0" err="1"/>
              <a:t>стабілізації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 та </a:t>
            </a:r>
            <a:r>
              <a:rPr lang="ru-RU" sz="2400" dirty="0" err="1"/>
              <a:t>залучення</a:t>
            </a:r>
            <a:r>
              <a:rPr lang="ru-RU" sz="2400" dirty="0"/>
              <a:t> у </a:t>
            </a:r>
            <a:r>
              <a:rPr lang="ru-RU" sz="2400" dirty="0" err="1"/>
              <a:t>галузь</a:t>
            </a:r>
            <a:r>
              <a:rPr lang="ru-RU" sz="2400" dirty="0"/>
              <a:t> </a:t>
            </a:r>
            <a:r>
              <a:rPr lang="ru-RU" sz="2400" dirty="0" err="1"/>
              <a:t>інвестицій</a:t>
            </a:r>
            <a:r>
              <a:rPr lang="ru-RU" sz="2400" dirty="0"/>
              <a:t>.</a:t>
            </a:r>
            <a:endParaRPr lang="ru-RU" sz="2400" dirty="0"/>
          </a:p>
        </p:txBody>
      </p:sp>
      <p:sp>
        <p:nvSpPr>
          <p:cNvPr id="4" name="AutoShape 2" descr="ÐÐ°ÑÑÐ¸Ð½ÐºÐ¸ Ð¿Ð¾ Ð·Ð°Ð¿ÑÐ¾ÑÑ ÑÐºÑÑÐµÐ»ÐµÐºÐ¾Ð¼ Ð»Ð¾Ð³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ÐÐ°ÑÑÐ¸Ð½ÐºÐ¸ Ð¿Ð¾ Ð·Ð°Ð¿ÑÐ¾ÑÑ ÑÐºÑÑÐµÐ»ÐµÐºÐ¾Ð¼ Ð»Ð¾Ð³Ð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948" y="1098729"/>
            <a:ext cx="1117639" cy="92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03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3296" y="2047735"/>
            <a:ext cx="10498238" cy="2246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 smtClean="0"/>
              <a:t>P.S. </a:t>
            </a:r>
            <a:r>
              <a:rPr lang="ru-RU" sz="2800" i="1" dirty="0" err="1" smtClean="0"/>
              <a:t>Наразі</a:t>
            </a:r>
            <a:r>
              <a:rPr lang="ru-RU" sz="2800" i="1" dirty="0" smtClean="0"/>
              <a:t> </a:t>
            </a:r>
            <a:r>
              <a:rPr lang="ru-RU" sz="2800" i="1" dirty="0" err="1"/>
              <a:t>цілком</a:t>
            </a:r>
            <a:r>
              <a:rPr lang="ru-RU" sz="2800" i="1" dirty="0"/>
              <a:t> очевидно, </a:t>
            </a:r>
            <a:r>
              <a:rPr lang="ru-RU" sz="2800" i="1" dirty="0" err="1"/>
              <a:t>що</a:t>
            </a:r>
            <a:r>
              <a:rPr lang="ru-RU" sz="2800" i="1" dirty="0"/>
              <a:t> в </a:t>
            </a:r>
            <a:r>
              <a:rPr lang="ru-RU" sz="2800" i="1" dirty="0" err="1"/>
              <a:t>Україні</a:t>
            </a:r>
            <a:r>
              <a:rPr lang="ru-RU" sz="2800" i="1" dirty="0"/>
              <a:t> </a:t>
            </a:r>
            <a:r>
              <a:rPr lang="ru-RU" sz="2800" i="1" dirty="0" err="1"/>
              <a:t>існує</a:t>
            </a:r>
            <a:r>
              <a:rPr lang="ru-RU" sz="2800" i="1" dirty="0"/>
              <a:t> </a:t>
            </a:r>
            <a:r>
              <a:rPr lang="ru-RU" sz="2800" i="1" dirty="0" err="1"/>
              <a:t>гостра</a:t>
            </a:r>
            <a:r>
              <a:rPr lang="ru-RU" sz="2800" i="1" dirty="0"/>
              <a:t> </a:t>
            </a:r>
            <a:r>
              <a:rPr lang="ru-RU" sz="2800" i="1" dirty="0" err="1"/>
              <a:t>необхідність</a:t>
            </a:r>
            <a:r>
              <a:rPr lang="ru-RU" sz="2800" i="1" dirty="0"/>
              <a:t> у </a:t>
            </a:r>
            <a:r>
              <a:rPr lang="ru-RU" sz="2800" i="1" dirty="0" err="1"/>
              <a:t>створенні</a:t>
            </a:r>
            <a:r>
              <a:rPr lang="ru-RU" sz="2800" i="1" dirty="0"/>
              <a:t> нового </a:t>
            </a:r>
            <a:r>
              <a:rPr lang="ru-RU" sz="2800" i="1" dirty="0" err="1"/>
              <a:t>незалежного</a:t>
            </a:r>
            <a:r>
              <a:rPr lang="ru-RU" sz="2800" i="1" dirty="0"/>
              <a:t> регуляторного органу для </a:t>
            </a:r>
            <a:r>
              <a:rPr lang="ru-RU" sz="2800" i="1" dirty="0" err="1"/>
              <a:t>розроблення</a:t>
            </a:r>
            <a:r>
              <a:rPr lang="ru-RU" sz="2800" i="1" dirty="0"/>
              <a:t> </a:t>
            </a:r>
            <a:r>
              <a:rPr lang="ru-RU" sz="2800" i="1" dirty="0" err="1"/>
              <a:t>чітких</a:t>
            </a:r>
            <a:r>
              <a:rPr lang="ru-RU" sz="2800" i="1" dirty="0"/>
              <a:t> правил та процедур </a:t>
            </a:r>
            <a:r>
              <a:rPr lang="ru-RU" sz="2800" i="1" dirty="0" err="1"/>
              <a:t>регулювання</a:t>
            </a:r>
            <a:r>
              <a:rPr lang="ru-RU" sz="2800" i="1" dirty="0"/>
              <a:t> </a:t>
            </a:r>
            <a:r>
              <a:rPr lang="ru-RU" sz="2800" i="1" dirty="0" err="1"/>
              <a:t>національного</a:t>
            </a:r>
            <a:r>
              <a:rPr lang="ru-RU" sz="2800" i="1" dirty="0"/>
              <a:t> </a:t>
            </a:r>
            <a:r>
              <a:rPr lang="ru-RU" sz="2800" i="1" dirty="0" err="1"/>
              <a:t>телекомунікаційного</a:t>
            </a:r>
            <a:r>
              <a:rPr lang="ru-RU" sz="2800" i="1" dirty="0"/>
              <a:t> ринку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4355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Працювати, працювати та ще раз працювати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089" y="2892689"/>
            <a:ext cx="9792181" cy="20497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Беручи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за основу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досвід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набутий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Європі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констатувати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послідовний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разом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незалежного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регуляторного органу є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передумовою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справжньої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конкуренції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телекомунікаційних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ринках.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4453" y="2815007"/>
            <a:ext cx="8991600" cy="1645920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80115" y="5916220"/>
            <a:ext cx="4878752" cy="653428"/>
          </a:xfrm>
        </p:spPr>
        <p:txBody>
          <a:bodyPr/>
          <a:lstStyle/>
          <a:p>
            <a:r>
              <a:rPr lang="uk-UA" dirty="0" smtClean="0"/>
              <a:t>Усім добра та швидкого інтернету</a:t>
            </a:r>
            <a:endParaRPr lang="ru-RU" dirty="0"/>
          </a:p>
        </p:txBody>
      </p:sp>
      <p:pic>
        <p:nvPicPr>
          <p:cNvPr id="3074" name="Picture 2" descr="ÐÐ°ÑÑÐ¸Ð½ÐºÐ¸ Ð¿Ð¾ Ð·Ð°Ð¿ÑÐ¾ÑÑ Ð´ÑÐºÑÑ Ð·Ð° ÑÐ²Ð°Ð³Ñ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92" y="363726"/>
            <a:ext cx="4555321" cy="227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0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73</TotalTime>
  <Words>218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Corbel</vt:lpstr>
      <vt:lpstr>Gill Sans MT</vt:lpstr>
      <vt:lpstr>Parcel</vt:lpstr>
      <vt:lpstr>СУЧАСНІ ТЕЛЕКОМУНІКАЦІЇ: ДОСВІД ЄВРОПИ ТА УКРАЇНА</vt:lpstr>
      <vt:lpstr>Ну що, згадаємо?</vt:lpstr>
      <vt:lpstr>ЕС, Есом, але ось вам вимоги</vt:lpstr>
      <vt:lpstr>Рекомендації для України</vt:lpstr>
      <vt:lpstr>Укртелеком</vt:lpstr>
      <vt:lpstr>Презентация PowerPoint</vt:lpstr>
      <vt:lpstr>Працювати, працювати та ще раз працювати</vt:lpstr>
      <vt:lpstr>Дякую за увагу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ТЕЛЕКОМУНІКАЦІЇ: ДОСВІД ЄВРОПИ ТА УКРАЇНА</dc:title>
  <dc:creator>Користувач Windows</dc:creator>
  <cp:lastModifiedBy>Користувач Windows</cp:lastModifiedBy>
  <cp:revision>8</cp:revision>
  <dcterms:created xsi:type="dcterms:W3CDTF">2019-05-17T02:10:57Z</dcterms:created>
  <dcterms:modified xsi:type="dcterms:W3CDTF">2019-05-17T03:24:33Z</dcterms:modified>
</cp:coreProperties>
</file>