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E9389-52C6-4D2B-998C-1D3EDEC0696C}" type="datetimeFigureOut">
              <a:rPr lang="ru-RU" smtClean="0"/>
              <a:t>ср 15.05.19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81223-22C5-4757-8AAC-57E25DFCFB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1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381223-22C5-4757-8AAC-57E25DFCFB7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307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483E-7BFF-4DE0-9C54-7A181007F8C9}" type="datetimeFigureOut">
              <a:rPr lang="ru-RU" smtClean="0"/>
              <a:t>ср 15.05.19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B486-BDA5-46B6-A852-76E27147B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28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483E-7BFF-4DE0-9C54-7A181007F8C9}" type="datetimeFigureOut">
              <a:rPr lang="ru-RU" smtClean="0"/>
              <a:t>ср 15.05.19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B486-BDA5-46B6-A852-76E27147B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440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483E-7BFF-4DE0-9C54-7A181007F8C9}" type="datetimeFigureOut">
              <a:rPr lang="ru-RU" smtClean="0"/>
              <a:t>ср 15.05.19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B486-BDA5-46B6-A852-76E27147B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79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483E-7BFF-4DE0-9C54-7A181007F8C9}" type="datetimeFigureOut">
              <a:rPr lang="ru-RU" smtClean="0"/>
              <a:t>ср 15.05.19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B486-BDA5-46B6-A852-76E27147B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376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483E-7BFF-4DE0-9C54-7A181007F8C9}" type="datetimeFigureOut">
              <a:rPr lang="ru-RU" smtClean="0"/>
              <a:t>ср 15.05.19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B486-BDA5-46B6-A852-76E27147B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90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483E-7BFF-4DE0-9C54-7A181007F8C9}" type="datetimeFigureOut">
              <a:rPr lang="ru-RU" smtClean="0"/>
              <a:t>ср 15.05.19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B486-BDA5-46B6-A852-76E27147B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432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483E-7BFF-4DE0-9C54-7A181007F8C9}" type="datetimeFigureOut">
              <a:rPr lang="ru-RU" smtClean="0"/>
              <a:t>ср 15.05.19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B486-BDA5-46B6-A852-76E27147B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77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483E-7BFF-4DE0-9C54-7A181007F8C9}" type="datetimeFigureOut">
              <a:rPr lang="ru-RU" smtClean="0"/>
              <a:t>ср 15.05.19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B486-BDA5-46B6-A852-76E27147B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06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483E-7BFF-4DE0-9C54-7A181007F8C9}" type="datetimeFigureOut">
              <a:rPr lang="ru-RU" smtClean="0"/>
              <a:t>ср 15.05.19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B486-BDA5-46B6-A852-76E27147B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219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483E-7BFF-4DE0-9C54-7A181007F8C9}" type="datetimeFigureOut">
              <a:rPr lang="ru-RU" smtClean="0"/>
              <a:t>ср 15.05.19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B486-BDA5-46B6-A852-76E27147B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74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483E-7BFF-4DE0-9C54-7A181007F8C9}" type="datetimeFigureOut">
              <a:rPr lang="ru-RU" smtClean="0"/>
              <a:t>ср 15.05.19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FB486-BDA5-46B6-A852-76E27147B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78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1483E-7BFF-4DE0-9C54-7A181007F8C9}" type="datetimeFigureOut">
              <a:rPr lang="ru-RU" smtClean="0"/>
              <a:t>ср 15.05.19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FB486-BDA5-46B6-A852-76E27147BD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93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008" y="108010"/>
            <a:ext cx="4192155" cy="590255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449780"/>
            <a:ext cx="5466249" cy="290945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99524" y="279600"/>
            <a:ext cx="69234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Кардинґ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ru-RU" sz="2800" b="0" i="0" u="none" strike="noStrike" dirty="0" smtClean="0">
                <a:effectLst/>
                <a:latin typeface="Arial" panose="020B0604020202020204" pitchFamily="34" charset="0"/>
              </a:rPr>
              <a:t>англ.</a:t>
            </a:r>
            <a:r>
              <a:rPr lang="ru-RU" sz="2800" b="0" i="0" dirty="0" smtClean="0">
                <a:effectLst/>
                <a:latin typeface="Arial" panose="020B0604020202020204" pitchFamily="34" charset="0"/>
              </a:rPr>
              <a:t> </a:t>
            </a:r>
            <a:r>
              <a:rPr lang="en-US" sz="2800" b="0" i="1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carding</a:t>
            </a:r>
            <a:r>
              <a:rPr lang="en-US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 —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рід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800" b="0" i="0" u="none" strike="noStrike" dirty="0" err="1" smtClean="0">
                <a:effectLst/>
                <a:latin typeface="Arial" panose="020B0604020202020204" pitchFamily="34" charset="0"/>
              </a:rPr>
              <a:t>шахрайства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при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якому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проводиться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операція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з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використанням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800" b="0" i="0" u="none" strike="noStrike" dirty="0" err="1" smtClean="0">
                <a:effectLst/>
                <a:latin typeface="Arial" panose="020B0604020202020204" pitchFamily="34" charset="0"/>
              </a:rPr>
              <a:t>банківської</a:t>
            </a:r>
            <a:r>
              <a:rPr lang="ru-RU" sz="2800" b="0" i="0" u="none" strike="noStrike" dirty="0" smtClean="0">
                <a:effectLst/>
                <a:latin typeface="Arial" panose="020B0604020202020204" pitchFamily="34" charset="0"/>
              </a:rPr>
              <a:t> </a:t>
            </a:r>
            <a:r>
              <a:rPr lang="ru-RU" sz="2800" b="0" i="0" u="none" strike="noStrike" dirty="0" err="1" smtClean="0">
                <a:effectLst/>
                <a:latin typeface="Arial" panose="020B0604020202020204" pitchFamily="34" charset="0"/>
              </a:rPr>
              <a:t>картки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її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реквізитів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яка не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ініційована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або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не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підтверджена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її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sz="28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власником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6450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313" y="2502044"/>
            <a:ext cx="4029941" cy="409710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75709" y="193963"/>
            <a:ext cx="55161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Причини популярності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055" y="1624881"/>
            <a:ext cx="615918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3600" dirty="0" smtClean="0"/>
              <a:t>Старі технології</a:t>
            </a:r>
          </a:p>
          <a:p>
            <a:pPr marL="342900" indent="-342900">
              <a:buAutoNum type="arabicPeriod"/>
            </a:pPr>
            <a:r>
              <a:rPr lang="uk-UA" sz="3600" dirty="0" smtClean="0"/>
              <a:t>Байдужість в обслуговуванні</a:t>
            </a:r>
          </a:p>
          <a:p>
            <a:pPr marL="342900" indent="-342900">
              <a:buAutoNum type="arabicPeriod"/>
            </a:pPr>
            <a:r>
              <a:rPr lang="uk-UA" sz="3600" dirty="0" smtClean="0"/>
              <a:t>Необізнаність людей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68" y="3646839"/>
            <a:ext cx="5140036" cy="282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90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638" y="2381336"/>
            <a:ext cx="6288007" cy="426072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47" y="3715425"/>
            <a:ext cx="4217199" cy="26821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32565" y="304799"/>
            <a:ext cx="3034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Кредитка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0928" y="2040890"/>
            <a:ext cx="50753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400" dirty="0">
                <a:latin typeface="Arial" panose="020B0604020202020204" pitchFamily="34" charset="0"/>
                <a:cs typeface="Arial" panose="020B0604020202020204" pitchFamily="34" charset="0"/>
              </a:rPr>
              <a:t>Не ваша власність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23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45528" y="207818"/>
            <a:ext cx="43027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dirty="0" smtClean="0"/>
              <a:t>Способи обманів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55" y="3140826"/>
            <a:ext cx="5832763" cy="341237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499" y="1954259"/>
            <a:ext cx="4991100" cy="32085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8255" y="1260764"/>
            <a:ext cx="418114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3600" dirty="0" smtClean="0"/>
              <a:t>Трек та </a:t>
            </a:r>
            <a:r>
              <a:rPr lang="uk-UA" sz="3600" dirty="0" err="1" smtClean="0"/>
              <a:t>пін</a:t>
            </a:r>
            <a:endParaRPr lang="uk-UA" sz="3600" dirty="0" smtClean="0"/>
          </a:p>
          <a:p>
            <a:pPr marL="342900" indent="-342900">
              <a:buAutoNum type="arabicPeriod"/>
            </a:pPr>
            <a:r>
              <a:rPr lang="uk-UA" sz="3600" dirty="0" smtClean="0"/>
              <a:t>Трек та </a:t>
            </a:r>
            <a:r>
              <a:rPr lang="uk-UA" sz="3600" dirty="0" err="1" smtClean="0"/>
              <a:t>фейк</a:t>
            </a:r>
            <a:r>
              <a:rPr lang="uk-UA" sz="3600" dirty="0" smtClean="0"/>
              <a:t> карта</a:t>
            </a:r>
          </a:p>
          <a:p>
            <a:pPr marL="342900" indent="-342900">
              <a:buAutoNum type="arabicPeriod"/>
            </a:pPr>
            <a:r>
              <a:rPr lang="uk-UA" sz="3600" dirty="0" smtClean="0"/>
              <a:t>Онлайн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4093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64945" y="272245"/>
            <a:ext cx="62002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dirty="0"/>
              <a:t>Що робити, якщо надурили</a:t>
            </a:r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685" y="1616544"/>
            <a:ext cx="7256806" cy="4620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74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67200" y="346363"/>
            <a:ext cx="37653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dirty="0" smtClean="0"/>
              <a:t>Плюси та мінуси</a:t>
            </a:r>
            <a:endParaRPr lang="ru-RU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360218" y="1054249"/>
            <a:ext cx="49183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Плюси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Безпека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Досить цікавий процес, якщо підходити творчо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Який не який профіт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42363" y="3920837"/>
            <a:ext cx="59713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Мінуси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На життя не заробиш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Електронні платежі с кожним роком стають більш захищені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Все більше людей стають розумнішими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Не благородне діло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381" y="189090"/>
            <a:ext cx="3363191" cy="336319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18" y="3395009"/>
            <a:ext cx="5472545" cy="3044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14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8724"/>
            <a:ext cx="12192000" cy="73713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5636" y="3782291"/>
            <a:ext cx="377218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dirty="0" smtClean="0">
                <a:solidFill>
                  <a:schemeClr val="bg1"/>
                </a:solidFill>
              </a:rPr>
              <a:t>Дякую за</a:t>
            </a:r>
          </a:p>
          <a:p>
            <a:r>
              <a:rPr lang="uk-UA" sz="7200" dirty="0">
                <a:solidFill>
                  <a:schemeClr val="bg1"/>
                </a:solidFill>
              </a:rPr>
              <a:t> </a:t>
            </a:r>
            <a:r>
              <a:rPr lang="uk-UA" sz="7200" dirty="0" smtClean="0">
                <a:solidFill>
                  <a:schemeClr val="bg1"/>
                </a:solidFill>
              </a:rPr>
              <a:t>  увагу</a:t>
            </a:r>
            <a:endParaRPr lang="ru-RU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32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73</Words>
  <Application>Microsoft Office PowerPoint</Application>
  <PresentationFormat>Широкоэкранный</PresentationFormat>
  <Paragraphs>25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9</cp:revision>
  <dcterms:created xsi:type="dcterms:W3CDTF">2019-05-15T18:09:54Z</dcterms:created>
  <dcterms:modified xsi:type="dcterms:W3CDTF">2019-05-15T20:22:01Z</dcterms:modified>
</cp:coreProperties>
</file>