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5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 varScale="1">
        <p:scale>
          <a:sx n="84" d="100"/>
          <a:sy n="84" d="100"/>
        </p:scale>
        <p:origin x="-140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Безпека Телеграм</a:t>
            </a:r>
            <a:endParaRPr lang="uk-UA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2040" y="465313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5373216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0000"/>
                </a:solidFill>
              </a:rPr>
              <a:t>Студент групи СЗД-12</a:t>
            </a:r>
          </a:p>
          <a:p>
            <a:r>
              <a:rPr lang="ru-RU" b="1" dirty="0" smtClean="0">
                <a:solidFill>
                  <a:srgbClr val="000000"/>
                </a:solidFill>
              </a:rPr>
              <a:t>Муштук  Костянтин Олександрович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2060848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Варіанти шифрування</a:t>
            </a:r>
            <a:endParaRPr lang="uk-UA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475656" y="2780928"/>
            <a:ext cx="936104" cy="108012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516216" y="2780928"/>
            <a:ext cx="792088" cy="100811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3568" y="386104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Звичайне</a:t>
            </a:r>
            <a:endParaRPr lang="uk-UA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386104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секретнів чатів</a:t>
            </a:r>
            <a:endParaRPr lang="uk-UA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0648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Протоколи, алгоритми та криптографічні хеш-алгоритми</a:t>
            </a:r>
            <a:endParaRPr lang="uk-UA" sz="36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5696" y="620688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Використовуй 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Telegram</a:t>
            </a:r>
            <a:endParaRPr lang="uk-UA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21</Words>
  <Application>Microsoft Office PowerPoint</Application>
  <PresentationFormat>Экран (4:3)</PresentationFormat>
  <Paragraphs>8</Paragraphs>
  <Slides>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Безпека Телеграм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2019-05-08T14:00:43Z</dcterms:created>
  <dcterms:modified xsi:type="dcterms:W3CDTF">2019-05-15T19:19:28Z</dcterms:modified>
</cp:coreProperties>
</file>