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2A7B6-BD98-49C9-B571-9FE10E9C09B6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5F82-1BED-403A-82A7-0873283D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2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25F82-1BED-403A-82A7-0873283DC49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1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67594"/>
          </a:xfrm>
        </p:spPr>
        <p:txBody>
          <a:bodyPr>
            <a:noAutofit/>
          </a:bodyPr>
          <a:lstStyle/>
          <a:p>
            <a:pPr marL="182880" indent="0" algn="ctr">
              <a:buFont typeface="+mj-lt"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ШТУЧНИЙ ІНТЕЛЕКТ – ДРУГ, ВОРОГ ЧИ ПОМІЧНИК ЛЮДИНИ?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2087"/>
            <a:ext cx="7743350" cy="5157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2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200" y="26838"/>
            <a:ext cx="7899920" cy="1296144"/>
          </a:xfrm>
        </p:spPr>
        <p:txBody>
          <a:bodyPr/>
          <a:lstStyle/>
          <a:p>
            <a:pPr marL="0" indent="0" algn="ctr">
              <a:buFont typeface="+mj-lt"/>
              <a:buNone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Автоматизація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ручної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99920" cy="520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11" y="0"/>
            <a:ext cx="8424936" cy="1143000"/>
          </a:xfrm>
        </p:spPr>
        <p:txBody>
          <a:bodyPr/>
          <a:lstStyle/>
          <a:p>
            <a:pPr marL="0" indent="0" algn="ctr">
              <a:buFont typeface="+mj-lt"/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Здешевлення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виробництва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63719" cy="5559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467" y="116632"/>
            <a:ext cx="6512511" cy="1008112"/>
          </a:xfrm>
        </p:spPr>
        <p:txBody>
          <a:bodyPr/>
          <a:lstStyle/>
          <a:p>
            <a:pPr marL="0" indent="0" algn="ctr">
              <a:buFont typeface="+mj-lt"/>
              <a:buNone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Робототехніки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8" y="1124744"/>
            <a:ext cx="7905750" cy="5343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807548"/>
            <a:ext cx="6512511" cy="1143000"/>
          </a:xfrm>
        </p:spPr>
        <p:txBody>
          <a:bodyPr/>
          <a:lstStyle/>
          <a:p>
            <a:pPr marL="0" indent="0" algn="ctr">
              <a:buFont typeface="+mj-lt"/>
              <a:buNone/>
            </a:pPr>
            <a:r>
              <a:rPr lang="uk-UA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Робот Софія</a:t>
            </a:r>
            <a: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9"/>
            <a:ext cx="9144000" cy="48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31453"/>
            <a:ext cx="6512511" cy="1143000"/>
          </a:xfrm>
        </p:spPr>
        <p:txBody>
          <a:bodyPr/>
          <a:lstStyle/>
          <a:p>
            <a:pPr marL="0" indent="0" algn="ctr">
              <a:buFont typeface="+mj-lt"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Шкода машин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51858" cy="5630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512511" cy="1143000"/>
          </a:xfrm>
        </p:spPr>
        <p:txBody>
          <a:bodyPr/>
          <a:lstStyle/>
          <a:p>
            <a:pPr marL="0" indent="0" algn="ctr">
              <a:buFont typeface="+mj-lt"/>
              <a:buNone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Небезпека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машин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20167" cy="5549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Font typeface="+mj-lt"/>
              <a:buNone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Ілон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шкоду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штучного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інтелекту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06" y="1916832"/>
            <a:ext cx="7153910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92696"/>
            <a:ext cx="9586742" cy="5486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437112"/>
            <a:ext cx="6512511" cy="1143000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Нік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Бострем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325343" cy="3816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9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617" y="922"/>
            <a:ext cx="6512511" cy="1143000"/>
          </a:xfrm>
        </p:spPr>
        <p:txBody>
          <a:bodyPr/>
          <a:lstStyle/>
          <a:p>
            <a:pPr marL="0" indent="0" algn="ctr">
              <a:buFont typeface="+mj-lt"/>
              <a:buNone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машин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80727"/>
            <a:ext cx="9180511" cy="5164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60" y="5517232"/>
            <a:ext cx="6512511" cy="1143000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Нарендра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9993"/>
            <a:ext cx="4320480" cy="575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13176"/>
            <a:ext cx="6512511" cy="1143000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Девід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Хенсон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616624" cy="5273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157192"/>
            <a:ext cx="6512511" cy="1143000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Ролло Карпентер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679"/>
            <a:ext cx="7873000" cy="523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66" y="0"/>
            <a:ext cx="8357021" cy="1143000"/>
          </a:xfrm>
        </p:spPr>
        <p:txBody>
          <a:bodyPr/>
          <a:lstStyle/>
          <a:p>
            <a:pPr marL="0" indent="0" algn="ctr">
              <a:buFont typeface="+mj-lt"/>
              <a:buNone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Діагностика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раку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01037" cy="5667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675254" cy="5338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47664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chemeClr val="tx1"/>
                </a:solidFill>
              </a:rPr>
              <a:t>Безпека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будинку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393" y="188640"/>
            <a:ext cx="7118176" cy="1143000"/>
          </a:xfrm>
        </p:spPr>
        <p:txBody>
          <a:bodyPr/>
          <a:lstStyle/>
          <a:p>
            <a:pPr marL="0" indent="0" algn="ctr">
              <a:buFont typeface="+mj-lt"/>
              <a:buNone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Віртуальні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помічники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6" y="1556792"/>
            <a:ext cx="9054231" cy="5093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240</TotalTime>
  <Words>46</Words>
  <Application>Microsoft Office PowerPoint</Application>
  <PresentationFormat>Экран (4:3)</PresentationFormat>
  <Paragraphs>17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ШТУЧНИЙ ІНТЕЛЕКТ – ДРУГ, ВОРОГ ЧИ ПОМІЧНИК ЛЮДИНИ?</vt:lpstr>
      <vt:lpstr>Нік Бострем</vt:lpstr>
      <vt:lpstr>Користь машин</vt:lpstr>
      <vt:lpstr>Нарендра Моді</vt:lpstr>
      <vt:lpstr> Девід Хенсон </vt:lpstr>
      <vt:lpstr>Ролло Карпентер</vt:lpstr>
      <vt:lpstr>Діагностика раку</vt:lpstr>
      <vt:lpstr>Безпека будинку</vt:lpstr>
      <vt:lpstr>Віртуальні помічники</vt:lpstr>
      <vt:lpstr>Автоматизація ручної праці</vt:lpstr>
      <vt:lpstr>Здешевлення виробництва</vt:lpstr>
      <vt:lpstr>Робототехніки</vt:lpstr>
      <vt:lpstr>Робот Софія </vt:lpstr>
      <vt:lpstr>Шкода машин </vt:lpstr>
      <vt:lpstr>Небезпека машин</vt:lpstr>
      <vt:lpstr>Ілон Маск про шкоду штучного інтелекту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12</cp:revision>
  <dcterms:modified xsi:type="dcterms:W3CDTF">2019-05-08T20:32:20Z</dcterms:modified>
</cp:coreProperties>
</file>